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19" autoAdjust="0"/>
  </p:normalViewPr>
  <p:slideViewPr>
    <p:cSldViewPr>
      <p:cViewPr varScale="1">
        <p:scale>
          <a:sx n="67" d="100"/>
          <a:sy n="67" d="100"/>
        </p:scale>
        <p:origin x="-802"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image" Target="../media/image12.wmf"/><Relationship Id="rId3" Type="http://schemas.openxmlformats.org/officeDocument/2006/relationships/image" Target="../media/image15.wmf"/><Relationship Id="rId7" Type="http://schemas.openxmlformats.org/officeDocument/2006/relationships/image" Target="../media/image19.wmf"/><Relationship Id="rId12" Type="http://schemas.openxmlformats.org/officeDocument/2006/relationships/image" Target="../media/image24.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11" Type="http://schemas.openxmlformats.org/officeDocument/2006/relationships/image" Target="../media/image23.wmf"/><Relationship Id="rId5" Type="http://schemas.openxmlformats.org/officeDocument/2006/relationships/image" Target="../media/image17.wmf"/><Relationship Id="rId10" Type="http://schemas.openxmlformats.org/officeDocument/2006/relationships/image" Target="../media/image22.wmf"/><Relationship Id="rId4" Type="http://schemas.openxmlformats.org/officeDocument/2006/relationships/image" Target="../media/image16.wmf"/><Relationship Id="rId9" Type="http://schemas.openxmlformats.org/officeDocument/2006/relationships/image" Target="../media/image2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7D1D88-ACA9-4E57-BFDA-BB611EE4F3C5}" type="datetimeFigureOut">
              <a:rPr lang="en-US" smtClean="0"/>
              <a:t>2/12/2013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9317B-4D20-4650-ACBA-E616E0971FB8}" type="slidenum">
              <a:rPr lang="en-US" smtClean="0"/>
              <a:t>‹#›</a:t>
            </a:fld>
            <a:endParaRPr lang="en-US"/>
          </a:p>
        </p:txBody>
      </p:sp>
    </p:spTree>
    <p:extLst>
      <p:ext uri="{BB962C8B-B14F-4D97-AF65-F5344CB8AC3E}">
        <p14:creationId xmlns:p14="http://schemas.microsoft.com/office/powerpoint/2010/main" val="4211986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Mental Math</a:t>
            </a:r>
          </a:p>
          <a:p>
            <a:pPr marL="0" indent="0">
              <a:buNone/>
            </a:pPr>
            <a:r>
              <a:rPr lang="en-US" dirty="0" smtClean="0"/>
              <a:t>1.) Start with the product of 8 and 17.  (136)  Add 57.  (193)  Subtract 215.</a:t>
            </a:r>
            <a:r>
              <a:rPr lang="en-US" baseline="0" dirty="0" smtClean="0"/>
              <a:t>  (-22)  Add 13.  (-9) Write the absolute value of your answer.  (9)</a:t>
            </a:r>
          </a:p>
          <a:p>
            <a:pPr marL="228600" indent="-228600">
              <a:buAutoNum type="arabicParenR"/>
            </a:pPr>
            <a:endParaRPr lang="en-US" baseline="0" dirty="0" smtClean="0"/>
          </a:p>
          <a:p>
            <a:pPr marL="228600" indent="-228600">
              <a:buAutoNum type="arabicParenR"/>
            </a:pPr>
            <a:endParaRPr lang="en-US" baseline="0" dirty="0" smtClean="0"/>
          </a:p>
          <a:p>
            <a:pPr marL="0" indent="0">
              <a:buNone/>
            </a:pPr>
            <a:r>
              <a:rPr lang="en-US" baseline="0" dirty="0" smtClean="0"/>
              <a:t>2.) Start with the product of 62 and 7.  (434)  Add the opposite of 213.  (221)  Increase your answer by 4.  (225)  Divide by 5.  (45)  Add 19.  (64)  Take the square root.  (8)  Write your answer.</a:t>
            </a:r>
            <a:endParaRPr lang="en-US" dirty="0"/>
          </a:p>
        </p:txBody>
      </p:sp>
      <p:sp>
        <p:nvSpPr>
          <p:cNvPr id="4" name="Slide Number Placeholder 3"/>
          <p:cNvSpPr>
            <a:spLocks noGrp="1"/>
          </p:cNvSpPr>
          <p:nvPr>
            <p:ph type="sldNum" sz="quarter" idx="10"/>
          </p:nvPr>
        </p:nvSpPr>
        <p:spPr/>
        <p:txBody>
          <a:bodyPr/>
          <a:lstStyle/>
          <a:p>
            <a:fld id="{1EA9317B-4D20-4650-ACBA-E616E0971FB8}" type="slidenum">
              <a:rPr lang="en-US" smtClean="0"/>
              <a:t>1</a:t>
            </a:fld>
            <a:endParaRPr lang="en-US"/>
          </a:p>
        </p:txBody>
      </p:sp>
    </p:spTree>
    <p:extLst>
      <p:ext uri="{BB962C8B-B14F-4D97-AF65-F5344CB8AC3E}">
        <p14:creationId xmlns:p14="http://schemas.microsoft.com/office/powerpoint/2010/main" val="2359400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BF687570-CF57-4E9E-B499-4D8E1C1BE447}" type="datetimeFigureOut">
              <a:rPr lang="en-US" smtClean="0"/>
              <a:t>2/12/2013</a:t>
            </a:fld>
            <a:endParaRPr lang="en-US"/>
          </a:p>
        </p:txBody>
      </p:sp>
      <p:sp>
        <p:nvSpPr>
          <p:cNvPr id="8" name="Slide Number Placeholder 7"/>
          <p:cNvSpPr>
            <a:spLocks noGrp="1"/>
          </p:cNvSpPr>
          <p:nvPr>
            <p:ph type="sldNum" sz="quarter" idx="11"/>
          </p:nvPr>
        </p:nvSpPr>
        <p:spPr/>
        <p:txBody>
          <a:bodyPr/>
          <a:lstStyle/>
          <a:p>
            <a:fld id="{C55D697F-BBC8-463A-A6C8-25135F39EA53}"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87570-CF57-4E9E-B499-4D8E1C1BE447}" type="datetimeFigureOut">
              <a:rPr lang="en-US" smtClean="0"/>
              <a:t>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D697F-BBC8-463A-A6C8-25135F39EA53}"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87570-CF57-4E9E-B499-4D8E1C1BE447}" type="datetimeFigureOut">
              <a:rPr lang="en-US" smtClean="0"/>
              <a:t>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D697F-BBC8-463A-A6C8-25135F39EA53}"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BF687570-CF57-4E9E-B499-4D8E1C1BE447}" type="datetimeFigureOut">
              <a:rPr lang="en-US" smtClean="0"/>
              <a:t>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D697F-BBC8-463A-A6C8-25135F39EA53}"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687570-CF57-4E9E-B499-4D8E1C1BE447}" type="datetimeFigureOut">
              <a:rPr lang="en-US" smtClean="0"/>
              <a:t>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D697F-BBC8-463A-A6C8-25135F39EA53}"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BF687570-CF57-4E9E-B499-4D8E1C1BE447}" type="datetimeFigureOut">
              <a:rPr lang="en-US" smtClean="0"/>
              <a:t>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D697F-BBC8-463A-A6C8-25135F39EA53}"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BF687570-CF57-4E9E-B499-4D8E1C1BE447}" type="datetimeFigureOut">
              <a:rPr lang="en-US" smtClean="0"/>
              <a:t>2/12/2013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D697F-BBC8-463A-A6C8-25135F39EA53}"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F687570-CF57-4E9E-B499-4D8E1C1BE447}" type="datetimeFigureOut">
              <a:rPr lang="en-US" smtClean="0"/>
              <a:t>2/12/2013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D697F-BBC8-463A-A6C8-25135F39EA53}"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687570-CF57-4E9E-B499-4D8E1C1BE447}" type="datetimeFigureOut">
              <a:rPr lang="en-US" smtClean="0"/>
              <a:t>2/12/2013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D697F-BBC8-463A-A6C8-25135F39EA53}"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687570-CF57-4E9E-B499-4D8E1C1BE447}" type="datetimeFigureOut">
              <a:rPr lang="en-US" smtClean="0"/>
              <a:t>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D697F-BBC8-463A-A6C8-25135F39EA53}"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687570-CF57-4E9E-B499-4D8E1C1BE447}" type="datetimeFigureOut">
              <a:rPr lang="en-US" smtClean="0"/>
              <a:t>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D697F-BBC8-463A-A6C8-25135F39EA53}" type="slidenum">
              <a:rPr lang="en-US" smtClean="0"/>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F687570-CF57-4E9E-B499-4D8E1C1BE447}" type="datetimeFigureOut">
              <a:rPr lang="en-US" smtClean="0"/>
              <a:t>2/12/2013</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C55D697F-BBC8-463A-A6C8-25135F39EA53}"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6.bin"/><Relationship Id="rId18" Type="http://schemas.openxmlformats.org/officeDocument/2006/relationships/image" Target="../media/image10.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7.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6.wmf"/><Relationship Id="rId19" Type="http://schemas.openxmlformats.org/officeDocument/2006/relationships/oleObject" Target="../embeddings/oleObject9.bin"/><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8.wmf"/><Relationship Id="rId22" Type="http://schemas.openxmlformats.org/officeDocument/2006/relationships/image" Target="../media/image12.wmf"/></Relationships>
</file>

<file path=ppt/slides/_rels/slide3.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6.bin"/><Relationship Id="rId18" Type="http://schemas.openxmlformats.org/officeDocument/2006/relationships/image" Target="../media/image20.wmf"/><Relationship Id="rId26" Type="http://schemas.openxmlformats.org/officeDocument/2006/relationships/image" Target="../media/image24.wmf"/><Relationship Id="rId3" Type="http://schemas.openxmlformats.org/officeDocument/2006/relationships/oleObject" Target="../embeddings/oleObject11.bin"/><Relationship Id="rId21" Type="http://schemas.openxmlformats.org/officeDocument/2006/relationships/oleObject" Target="../embeddings/oleObject20.bin"/><Relationship Id="rId7" Type="http://schemas.openxmlformats.org/officeDocument/2006/relationships/oleObject" Target="../embeddings/oleObject13.bin"/><Relationship Id="rId12" Type="http://schemas.openxmlformats.org/officeDocument/2006/relationships/image" Target="../media/image17.wmf"/><Relationship Id="rId17" Type="http://schemas.openxmlformats.org/officeDocument/2006/relationships/oleObject" Target="../embeddings/oleObject18.bin"/><Relationship Id="rId25" Type="http://schemas.openxmlformats.org/officeDocument/2006/relationships/oleObject" Target="../embeddings/oleObject22.bin"/><Relationship Id="rId2" Type="http://schemas.openxmlformats.org/officeDocument/2006/relationships/slideLayout" Target="../slideLayouts/slideLayout2.xml"/><Relationship Id="rId16" Type="http://schemas.openxmlformats.org/officeDocument/2006/relationships/image" Target="../media/image19.wmf"/><Relationship Id="rId20" Type="http://schemas.openxmlformats.org/officeDocument/2006/relationships/image" Target="../media/image21.wmf"/><Relationship Id="rId1" Type="http://schemas.openxmlformats.org/officeDocument/2006/relationships/vmlDrawing" Target="../drawings/vmlDrawing2.vml"/><Relationship Id="rId6" Type="http://schemas.openxmlformats.org/officeDocument/2006/relationships/image" Target="../media/image14.wmf"/><Relationship Id="rId11" Type="http://schemas.openxmlformats.org/officeDocument/2006/relationships/oleObject" Target="../embeddings/oleObject15.bin"/><Relationship Id="rId24" Type="http://schemas.openxmlformats.org/officeDocument/2006/relationships/image" Target="../media/image23.wmf"/><Relationship Id="rId5" Type="http://schemas.openxmlformats.org/officeDocument/2006/relationships/oleObject" Target="../embeddings/oleObject12.bin"/><Relationship Id="rId15" Type="http://schemas.openxmlformats.org/officeDocument/2006/relationships/oleObject" Target="../embeddings/oleObject17.bin"/><Relationship Id="rId23" Type="http://schemas.openxmlformats.org/officeDocument/2006/relationships/oleObject" Target="../embeddings/oleObject21.bin"/><Relationship Id="rId28" Type="http://schemas.openxmlformats.org/officeDocument/2006/relationships/image" Target="../media/image12.wmf"/><Relationship Id="rId10" Type="http://schemas.openxmlformats.org/officeDocument/2006/relationships/image" Target="../media/image16.wmf"/><Relationship Id="rId19" Type="http://schemas.openxmlformats.org/officeDocument/2006/relationships/oleObject" Target="../embeddings/oleObject19.bin"/><Relationship Id="rId4" Type="http://schemas.openxmlformats.org/officeDocument/2006/relationships/image" Target="../media/image13.wmf"/><Relationship Id="rId9" Type="http://schemas.openxmlformats.org/officeDocument/2006/relationships/oleObject" Target="../embeddings/oleObject14.bin"/><Relationship Id="rId14" Type="http://schemas.openxmlformats.org/officeDocument/2006/relationships/image" Target="../media/image18.wmf"/><Relationship Id="rId22" Type="http://schemas.openxmlformats.org/officeDocument/2006/relationships/image" Target="../media/image22.wmf"/><Relationship Id="rId27" Type="http://schemas.openxmlformats.org/officeDocument/2006/relationships/oleObject" Target="../embeddings/oleObject23.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25.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
            <a:ext cx="7772400" cy="1066799"/>
          </a:xfrm>
        </p:spPr>
        <p:txBody>
          <a:bodyPr/>
          <a:lstStyle/>
          <a:p>
            <a:r>
              <a:rPr lang="en-US" sz="6000" dirty="0" smtClean="0"/>
              <a:t>Tuesday, Feb. 12, 2013</a:t>
            </a:r>
            <a:endParaRPr lang="en-US" sz="6000"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0" y="1143000"/>
                <a:ext cx="8991600" cy="5562600"/>
              </a:xfrm>
            </p:spPr>
            <p:txBody>
              <a:bodyPr>
                <a:noAutofit/>
              </a:bodyPr>
              <a:lstStyle/>
              <a:p>
                <a:pPr algn="l"/>
                <a:r>
                  <a:rPr lang="en-US" b="1" dirty="0" smtClean="0"/>
                  <a:t>Agenda:</a:t>
                </a:r>
              </a:p>
              <a:p>
                <a:pPr marL="342900" indent="-342900" algn="l">
                  <a:buFont typeface="Arial" charset="0"/>
                  <a:buChar char="•"/>
                </a:pPr>
                <a:r>
                  <a:rPr lang="en-US" b="1" dirty="0" smtClean="0"/>
                  <a:t>TISK &amp; 2 MM</a:t>
                </a:r>
              </a:p>
              <a:p>
                <a:pPr marL="342900" indent="-342900" algn="l">
                  <a:buFont typeface="Arial" charset="0"/>
                  <a:buChar char="•"/>
                </a:pPr>
                <a:r>
                  <a:rPr lang="en-US" b="1" dirty="0" smtClean="0"/>
                  <a:t>Lesson 13-3: Adding Polynomials</a:t>
                </a:r>
              </a:p>
              <a:p>
                <a:pPr marL="342900" indent="-342900" algn="l">
                  <a:buFont typeface="Arial" charset="0"/>
                  <a:buChar char="•"/>
                </a:pPr>
                <a:r>
                  <a:rPr lang="en-US" b="1" dirty="0" smtClean="0"/>
                  <a:t>Homework: 13-3 problems in Ch13 HW Packet 2</a:t>
                </a:r>
              </a:p>
              <a:p>
                <a:pPr algn="l"/>
                <a:r>
                  <a:rPr lang="en-US" b="1" dirty="0" smtClean="0"/>
                  <a:t>TISK</a:t>
                </a:r>
              </a:p>
              <a:p>
                <a:pPr algn="l"/>
                <a:r>
                  <a:rPr lang="en-US" b="1" dirty="0" smtClean="0"/>
                  <a:t>1) Write the equation of a line in slope-intercept form that passes through the points (5, 19) and (-7, 31).</a:t>
                </a:r>
              </a:p>
              <a:p>
                <a:pPr algn="l"/>
                <a:r>
                  <a:rPr lang="en-US" b="1" dirty="0" smtClean="0"/>
                  <a:t>2) Solve the proportion:</a:t>
                </a:r>
                <a:r>
                  <a:rPr lang="en-US" sz="3200" b="1" dirty="0" smtClean="0"/>
                  <a:t> </a:t>
                </a:r>
                <a14:m>
                  <m:oMath xmlns:m="http://schemas.openxmlformats.org/officeDocument/2006/math">
                    <m:f>
                      <m:fPr>
                        <m:ctrlPr>
                          <a:rPr lang="en-US" sz="3600" b="1" i="1" smtClean="0">
                            <a:latin typeface="Cambria Math"/>
                          </a:rPr>
                        </m:ctrlPr>
                      </m:fPr>
                      <m:num>
                        <m:r>
                          <a:rPr lang="en-US" sz="3600" b="1" i="1" smtClean="0">
                            <a:latin typeface="Cambria Math"/>
                          </a:rPr>
                          <m:t>𝟓</m:t>
                        </m:r>
                        <m:r>
                          <a:rPr lang="en-US" sz="3600" b="1" i="1" smtClean="0">
                            <a:latin typeface="Cambria Math"/>
                          </a:rPr>
                          <m:t>−</m:t>
                        </m:r>
                        <m:r>
                          <a:rPr lang="en-US" sz="3600" b="1" i="1" smtClean="0">
                            <a:latin typeface="Cambria Math"/>
                          </a:rPr>
                          <m:t>𝒙</m:t>
                        </m:r>
                      </m:num>
                      <m:den>
                        <m:r>
                          <a:rPr lang="en-US" sz="3600" b="1" i="1" smtClean="0">
                            <a:latin typeface="Cambria Math"/>
                          </a:rPr>
                          <m:t>𝟑</m:t>
                        </m:r>
                      </m:den>
                    </m:f>
                    <m:r>
                      <a:rPr lang="en-US" sz="3600" b="1" i="1" smtClean="0">
                        <a:latin typeface="Cambria Math"/>
                      </a:rPr>
                      <m:t>=</m:t>
                    </m:r>
                    <m:f>
                      <m:fPr>
                        <m:ctrlPr>
                          <a:rPr lang="en-US" sz="3600" b="1" i="1" smtClean="0">
                            <a:latin typeface="Cambria Math"/>
                          </a:rPr>
                        </m:ctrlPr>
                      </m:fPr>
                      <m:num>
                        <m:r>
                          <a:rPr lang="en-US" sz="3600" b="1" i="1" smtClean="0">
                            <a:latin typeface="Cambria Math"/>
                          </a:rPr>
                          <m:t>𝒙</m:t>
                        </m:r>
                      </m:num>
                      <m:den>
                        <m:r>
                          <a:rPr lang="en-US" sz="3600" b="1" i="1" smtClean="0">
                            <a:latin typeface="Cambria Math"/>
                          </a:rPr>
                          <m:t>𝟏𝟐</m:t>
                        </m:r>
                      </m:den>
                    </m:f>
                  </m:oMath>
                </a14:m>
                <a:endParaRPr lang="en-US" b="1" dirty="0" smtClean="0"/>
              </a:p>
              <a:p>
                <a:pPr algn="l"/>
                <a:r>
                  <a:rPr lang="en-US" b="1" dirty="0" smtClean="0"/>
                  <a:t>3) Avery has a bag of 100 jelly beans.  Thirty are red, 15 are green, 20 are yellow, 25 are blue, and the rest are orange.  If she draws two jelly beans from the bag randomly, what are the chances they’ll both be blue?</a:t>
                </a:r>
                <a:endParaRPr lang="en-US" b="1"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0" y="1143000"/>
                <a:ext cx="8991600" cy="5562600"/>
              </a:xfrm>
              <a:blipFill rotWithShape="1">
                <a:blip r:embed="rId3"/>
                <a:stretch>
                  <a:fillRect l="-1017" t="-877" r="-1085" b="-1645"/>
                </a:stretch>
              </a:blipFill>
            </p:spPr>
            <p:txBody>
              <a:bodyPr/>
              <a:lstStyle/>
              <a:p>
                <a:r>
                  <a:rPr lang="en-US">
                    <a:noFill/>
                  </a:rPr>
                  <a:t> </a:t>
                </a:r>
              </a:p>
            </p:txBody>
          </p:sp>
        </mc:Fallback>
      </mc:AlternateContent>
    </p:spTree>
    <p:extLst>
      <p:ext uri="{BB962C8B-B14F-4D97-AF65-F5344CB8AC3E}">
        <p14:creationId xmlns:p14="http://schemas.microsoft.com/office/powerpoint/2010/main" val="4066536132"/>
      </p:ext>
    </p:extLst>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17" name="AutoShape 29"/>
          <p:cNvSpPr>
            <a:spLocks noChangeArrowheads="1"/>
          </p:cNvSpPr>
          <p:nvPr/>
        </p:nvSpPr>
        <p:spPr bwMode="auto">
          <a:xfrm>
            <a:off x="3581400" y="5257800"/>
            <a:ext cx="5105400" cy="1371600"/>
          </a:xfrm>
          <a:prstGeom prst="irregularSeal1">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endParaRPr lang="en-US"/>
          </a:p>
        </p:txBody>
      </p:sp>
      <p:sp>
        <p:nvSpPr>
          <p:cNvPr id="12315" name="Rectangle 27"/>
          <p:cNvSpPr>
            <a:spLocks noChangeArrowheads="1"/>
          </p:cNvSpPr>
          <p:nvPr/>
        </p:nvSpPr>
        <p:spPr bwMode="auto">
          <a:xfrm>
            <a:off x="2590800" y="5943600"/>
            <a:ext cx="533400" cy="533400"/>
          </a:xfrm>
          <a:prstGeom prst="rect">
            <a:avLst/>
          </a:prstGeom>
          <a:ln/>
        </p:spPr>
        <p:style>
          <a:lnRef idx="1">
            <a:schemeClr val="accent6"/>
          </a:lnRef>
          <a:fillRef idx="2">
            <a:schemeClr val="accent6"/>
          </a:fillRef>
          <a:effectRef idx="1">
            <a:schemeClr val="accent6"/>
          </a:effectRef>
          <a:fontRef idx="minor">
            <a:schemeClr val="dk1"/>
          </a:fontRef>
        </p:style>
        <p:txBody>
          <a:bodyPr wrap="none" anchor="ctr"/>
          <a:lstStyle/>
          <a:p>
            <a:endParaRPr lang="en-US"/>
          </a:p>
        </p:txBody>
      </p:sp>
      <p:sp>
        <p:nvSpPr>
          <p:cNvPr id="12314" name="Rectangle 26"/>
          <p:cNvSpPr>
            <a:spLocks noChangeArrowheads="1"/>
          </p:cNvSpPr>
          <p:nvPr/>
        </p:nvSpPr>
        <p:spPr bwMode="auto">
          <a:xfrm>
            <a:off x="2514600" y="5334000"/>
            <a:ext cx="762000" cy="533400"/>
          </a:xfrm>
          <a:prstGeom prst="rect">
            <a:avLst/>
          </a:prstGeom>
          <a:ln/>
        </p:spPr>
        <p:style>
          <a:lnRef idx="1">
            <a:schemeClr val="accent5"/>
          </a:lnRef>
          <a:fillRef idx="2">
            <a:schemeClr val="accent5"/>
          </a:fillRef>
          <a:effectRef idx="1">
            <a:schemeClr val="accent5"/>
          </a:effectRef>
          <a:fontRef idx="minor">
            <a:schemeClr val="dk1"/>
          </a:fontRef>
        </p:style>
        <p:txBody>
          <a:bodyPr wrap="none" anchor="ctr"/>
          <a:lstStyle/>
          <a:p>
            <a:endParaRPr lang="en-US"/>
          </a:p>
        </p:txBody>
      </p:sp>
      <p:sp>
        <p:nvSpPr>
          <p:cNvPr id="12313" name="Rectangle 25"/>
          <p:cNvSpPr>
            <a:spLocks noChangeArrowheads="1"/>
          </p:cNvSpPr>
          <p:nvPr/>
        </p:nvSpPr>
        <p:spPr bwMode="auto">
          <a:xfrm>
            <a:off x="3581400" y="4648200"/>
            <a:ext cx="838200" cy="533400"/>
          </a:xfrm>
          <a:prstGeom prst="rect">
            <a:avLst/>
          </a:prstGeom>
          <a:ln/>
        </p:spPr>
        <p:style>
          <a:lnRef idx="1">
            <a:schemeClr val="accent2"/>
          </a:lnRef>
          <a:fillRef idx="2">
            <a:schemeClr val="accent2"/>
          </a:fillRef>
          <a:effectRef idx="1">
            <a:schemeClr val="accent2"/>
          </a:effectRef>
          <a:fontRef idx="minor">
            <a:schemeClr val="dk1"/>
          </a:fontRef>
        </p:style>
        <p:txBody>
          <a:bodyPr wrap="none" anchor="ctr"/>
          <a:lstStyle/>
          <a:p>
            <a:endParaRPr lang="en-US"/>
          </a:p>
        </p:txBody>
      </p:sp>
      <p:sp>
        <p:nvSpPr>
          <p:cNvPr id="12312" name="Rectangle 24"/>
          <p:cNvSpPr>
            <a:spLocks noChangeArrowheads="1"/>
          </p:cNvSpPr>
          <p:nvPr/>
        </p:nvSpPr>
        <p:spPr bwMode="auto">
          <a:xfrm>
            <a:off x="2514600" y="4038600"/>
            <a:ext cx="609600" cy="533400"/>
          </a:xfrm>
          <a:prstGeom prst="rect">
            <a:avLst/>
          </a:prstGeom>
          <a:ln/>
        </p:spPr>
        <p:style>
          <a:lnRef idx="1">
            <a:schemeClr val="accent1"/>
          </a:lnRef>
          <a:fillRef idx="2">
            <a:schemeClr val="accent1"/>
          </a:fillRef>
          <a:effectRef idx="1">
            <a:schemeClr val="accent1"/>
          </a:effectRef>
          <a:fontRef idx="minor">
            <a:schemeClr val="dk1"/>
          </a:fontRef>
        </p:style>
        <p:txBody>
          <a:bodyPr wrap="none" anchor="ctr"/>
          <a:lstStyle/>
          <a:p>
            <a:endParaRPr lang="en-US"/>
          </a:p>
        </p:txBody>
      </p:sp>
      <p:sp>
        <p:nvSpPr>
          <p:cNvPr id="12309" name="Rectangle 21"/>
          <p:cNvSpPr>
            <a:spLocks noChangeArrowheads="1"/>
          </p:cNvSpPr>
          <p:nvPr/>
        </p:nvSpPr>
        <p:spPr bwMode="auto">
          <a:xfrm>
            <a:off x="7543800" y="3276600"/>
            <a:ext cx="609600" cy="533400"/>
          </a:xfrm>
          <a:prstGeom prst="rect">
            <a:avLst/>
          </a:prstGeom>
          <a:ln/>
        </p:spPr>
        <p:style>
          <a:lnRef idx="1">
            <a:schemeClr val="accent6"/>
          </a:lnRef>
          <a:fillRef idx="2">
            <a:schemeClr val="accent6"/>
          </a:fillRef>
          <a:effectRef idx="1">
            <a:schemeClr val="accent6"/>
          </a:effectRef>
          <a:fontRef idx="minor">
            <a:schemeClr val="dk1"/>
          </a:fontRef>
        </p:style>
        <p:txBody>
          <a:bodyPr wrap="none" anchor="ctr"/>
          <a:lstStyle/>
          <a:p>
            <a:endParaRPr lang="en-US"/>
          </a:p>
        </p:txBody>
      </p:sp>
      <p:sp>
        <p:nvSpPr>
          <p:cNvPr id="12308" name="Rectangle 20"/>
          <p:cNvSpPr>
            <a:spLocks noChangeArrowheads="1"/>
          </p:cNvSpPr>
          <p:nvPr/>
        </p:nvSpPr>
        <p:spPr bwMode="auto">
          <a:xfrm>
            <a:off x="4876800" y="3276600"/>
            <a:ext cx="533400" cy="533400"/>
          </a:xfrm>
          <a:prstGeom prst="rect">
            <a:avLst/>
          </a:prstGeom>
          <a:ln/>
        </p:spPr>
        <p:style>
          <a:lnRef idx="1">
            <a:schemeClr val="accent6"/>
          </a:lnRef>
          <a:fillRef idx="2">
            <a:schemeClr val="accent6"/>
          </a:fillRef>
          <a:effectRef idx="1">
            <a:schemeClr val="accent6"/>
          </a:effectRef>
          <a:fontRef idx="minor">
            <a:schemeClr val="dk1"/>
          </a:fontRef>
        </p:style>
        <p:txBody>
          <a:bodyPr wrap="none" anchor="ctr"/>
          <a:lstStyle/>
          <a:p>
            <a:endParaRPr lang="en-US"/>
          </a:p>
        </p:txBody>
      </p:sp>
      <p:sp>
        <p:nvSpPr>
          <p:cNvPr id="12307" name="Rectangle 19"/>
          <p:cNvSpPr>
            <a:spLocks noChangeArrowheads="1"/>
          </p:cNvSpPr>
          <p:nvPr/>
        </p:nvSpPr>
        <p:spPr bwMode="auto">
          <a:xfrm>
            <a:off x="2895600" y="3276600"/>
            <a:ext cx="685800" cy="533400"/>
          </a:xfrm>
          <a:prstGeom prst="rect">
            <a:avLst/>
          </a:prstGeom>
          <a:ln/>
        </p:spPr>
        <p:style>
          <a:lnRef idx="1">
            <a:schemeClr val="accent6"/>
          </a:lnRef>
          <a:fillRef idx="2">
            <a:schemeClr val="accent6"/>
          </a:fillRef>
          <a:effectRef idx="1">
            <a:schemeClr val="accent6"/>
          </a:effectRef>
          <a:fontRef idx="minor">
            <a:schemeClr val="dk1"/>
          </a:fontRef>
        </p:style>
        <p:txBody>
          <a:bodyPr wrap="none" anchor="ctr"/>
          <a:lstStyle/>
          <a:p>
            <a:endParaRPr lang="en-US"/>
          </a:p>
        </p:txBody>
      </p:sp>
      <p:sp>
        <p:nvSpPr>
          <p:cNvPr id="12304" name="Rectangle 16"/>
          <p:cNvSpPr>
            <a:spLocks noChangeArrowheads="1"/>
          </p:cNvSpPr>
          <p:nvPr/>
        </p:nvSpPr>
        <p:spPr bwMode="auto">
          <a:xfrm>
            <a:off x="5410200" y="3276600"/>
            <a:ext cx="762000" cy="533400"/>
          </a:xfrm>
          <a:prstGeom prst="rect">
            <a:avLst/>
          </a:prstGeom>
          <a:ln/>
        </p:spPr>
        <p:style>
          <a:lnRef idx="1">
            <a:schemeClr val="accent5"/>
          </a:lnRef>
          <a:fillRef idx="2">
            <a:schemeClr val="accent5"/>
          </a:fillRef>
          <a:effectRef idx="1">
            <a:schemeClr val="accent5"/>
          </a:effectRef>
          <a:fontRef idx="minor">
            <a:schemeClr val="dk1"/>
          </a:fontRef>
        </p:style>
        <p:txBody>
          <a:bodyPr wrap="none" anchor="ctr"/>
          <a:lstStyle/>
          <a:p>
            <a:endParaRPr lang="en-US"/>
          </a:p>
        </p:txBody>
      </p:sp>
      <p:sp>
        <p:nvSpPr>
          <p:cNvPr id="12303" name="Rectangle 15"/>
          <p:cNvSpPr>
            <a:spLocks noChangeArrowheads="1"/>
          </p:cNvSpPr>
          <p:nvPr/>
        </p:nvSpPr>
        <p:spPr bwMode="auto">
          <a:xfrm>
            <a:off x="1143000" y="3276600"/>
            <a:ext cx="685800" cy="533400"/>
          </a:xfrm>
          <a:prstGeom prst="rect">
            <a:avLst/>
          </a:prstGeom>
          <a:ln/>
        </p:spPr>
        <p:style>
          <a:lnRef idx="1">
            <a:schemeClr val="accent5"/>
          </a:lnRef>
          <a:fillRef idx="2">
            <a:schemeClr val="accent5"/>
          </a:fillRef>
          <a:effectRef idx="1">
            <a:schemeClr val="accent5"/>
          </a:effectRef>
          <a:fontRef idx="minor">
            <a:schemeClr val="dk1"/>
          </a:fontRef>
        </p:style>
        <p:txBody>
          <a:bodyPr wrap="none" anchor="ctr"/>
          <a:lstStyle/>
          <a:p>
            <a:endParaRPr lang="en-US"/>
          </a:p>
        </p:txBody>
      </p:sp>
      <p:sp>
        <p:nvSpPr>
          <p:cNvPr id="12300" name="Rectangle 12"/>
          <p:cNvSpPr>
            <a:spLocks noChangeArrowheads="1"/>
          </p:cNvSpPr>
          <p:nvPr/>
        </p:nvSpPr>
        <p:spPr bwMode="auto">
          <a:xfrm>
            <a:off x="6705600" y="3276600"/>
            <a:ext cx="838200" cy="533400"/>
          </a:xfrm>
          <a:prstGeom prst="rect">
            <a:avLst/>
          </a:prstGeom>
          <a:ln/>
        </p:spPr>
        <p:style>
          <a:lnRef idx="1">
            <a:schemeClr val="accent2"/>
          </a:lnRef>
          <a:fillRef idx="2">
            <a:schemeClr val="accent2"/>
          </a:fillRef>
          <a:effectRef idx="1">
            <a:schemeClr val="accent2"/>
          </a:effectRef>
          <a:fontRef idx="minor">
            <a:schemeClr val="dk1"/>
          </a:fontRef>
        </p:style>
        <p:txBody>
          <a:bodyPr wrap="none" anchor="ctr"/>
          <a:lstStyle/>
          <a:p>
            <a:endParaRPr lang="en-US"/>
          </a:p>
        </p:txBody>
      </p:sp>
      <p:sp>
        <p:nvSpPr>
          <p:cNvPr id="12299" name="Rectangle 11"/>
          <p:cNvSpPr>
            <a:spLocks noChangeArrowheads="1"/>
          </p:cNvSpPr>
          <p:nvPr/>
        </p:nvSpPr>
        <p:spPr bwMode="auto">
          <a:xfrm>
            <a:off x="3886200" y="3276600"/>
            <a:ext cx="990600" cy="533400"/>
          </a:xfrm>
          <a:prstGeom prst="rect">
            <a:avLst/>
          </a:prstGeom>
          <a:ln/>
        </p:spPr>
        <p:style>
          <a:lnRef idx="1">
            <a:schemeClr val="accent2"/>
          </a:lnRef>
          <a:fillRef idx="2">
            <a:schemeClr val="accent2"/>
          </a:fillRef>
          <a:effectRef idx="1">
            <a:schemeClr val="accent2"/>
          </a:effectRef>
          <a:fontRef idx="minor">
            <a:schemeClr val="dk1"/>
          </a:fontRef>
        </p:style>
        <p:txBody>
          <a:bodyPr wrap="none" anchor="ctr"/>
          <a:lstStyle/>
          <a:p>
            <a:endParaRPr lang="en-US"/>
          </a:p>
        </p:txBody>
      </p:sp>
      <p:sp>
        <p:nvSpPr>
          <p:cNvPr id="12298" name="Rectangle 10"/>
          <p:cNvSpPr>
            <a:spLocks noChangeArrowheads="1"/>
          </p:cNvSpPr>
          <p:nvPr/>
        </p:nvSpPr>
        <p:spPr bwMode="auto">
          <a:xfrm>
            <a:off x="1905000" y="3276600"/>
            <a:ext cx="990600" cy="533400"/>
          </a:xfrm>
          <a:prstGeom prst="rect">
            <a:avLst/>
          </a:prstGeom>
          <a:ln/>
        </p:spPr>
        <p:style>
          <a:lnRef idx="1">
            <a:schemeClr val="accent2"/>
          </a:lnRef>
          <a:fillRef idx="2">
            <a:schemeClr val="accent2"/>
          </a:fillRef>
          <a:effectRef idx="1">
            <a:schemeClr val="accent2"/>
          </a:effectRef>
          <a:fontRef idx="minor">
            <a:schemeClr val="dk1"/>
          </a:fontRef>
        </p:style>
        <p:txBody>
          <a:bodyPr wrap="none" anchor="ctr"/>
          <a:lstStyle/>
          <a:p>
            <a:endParaRPr lang="en-US"/>
          </a:p>
        </p:txBody>
      </p:sp>
      <p:sp>
        <p:nvSpPr>
          <p:cNvPr id="12295" name="Rectangle 7"/>
          <p:cNvSpPr>
            <a:spLocks noChangeArrowheads="1"/>
          </p:cNvSpPr>
          <p:nvPr/>
        </p:nvSpPr>
        <p:spPr bwMode="auto">
          <a:xfrm>
            <a:off x="8153400" y="3276600"/>
            <a:ext cx="762000" cy="533400"/>
          </a:xfrm>
          <a:prstGeom prst="rect">
            <a:avLst/>
          </a:prstGeom>
          <a:ln/>
        </p:spPr>
        <p:style>
          <a:lnRef idx="1">
            <a:schemeClr val="accent1"/>
          </a:lnRef>
          <a:fillRef idx="2">
            <a:schemeClr val="accent1"/>
          </a:fillRef>
          <a:effectRef idx="1">
            <a:schemeClr val="accent1"/>
          </a:effectRef>
          <a:fontRef idx="minor">
            <a:schemeClr val="dk1"/>
          </a:fontRef>
        </p:style>
        <p:txBody>
          <a:bodyPr wrap="none" anchor="ctr"/>
          <a:lstStyle/>
          <a:p>
            <a:endParaRPr lang="en-US"/>
          </a:p>
        </p:txBody>
      </p:sp>
      <p:sp>
        <p:nvSpPr>
          <p:cNvPr id="12294" name="Rectangle 6"/>
          <p:cNvSpPr>
            <a:spLocks noChangeArrowheads="1"/>
          </p:cNvSpPr>
          <p:nvPr/>
        </p:nvSpPr>
        <p:spPr bwMode="auto">
          <a:xfrm>
            <a:off x="533400" y="3276600"/>
            <a:ext cx="609600" cy="533400"/>
          </a:xfrm>
          <a:prstGeom prst="rect">
            <a:avLst/>
          </a:prstGeom>
          <a:ln/>
        </p:spPr>
        <p:style>
          <a:lnRef idx="1">
            <a:schemeClr val="accent1"/>
          </a:lnRef>
          <a:fillRef idx="2">
            <a:schemeClr val="accent1"/>
          </a:fillRef>
          <a:effectRef idx="1">
            <a:schemeClr val="accent1"/>
          </a:effectRef>
          <a:fontRef idx="minor">
            <a:schemeClr val="dk1"/>
          </a:fontRef>
        </p:style>
        <p:txBody>
          <a:bodyPr wrap="none" anchor="ctr"/>
          <a:lstStyle/>
          <a:p>
            <a:endParaRPr lang="en-US"/>
          </a:p>
        </p:txBody>
      </p:sp>
      <p:sp>
        <p:nvSpPr>
          <p:cNvPr id="12290" name="Rectangle 2"/>
          <p:cNvSpPr>
            <a:spLocks noGrp="1" noChangeArrowheads="1"/>
          </p:cNvSpPr>
          <p:nvPr>
            <p:ph type="title"/>
          </p:nvPr>
        </p:nvSpPr>
        <p:spPr/>
        <p:txBody>
          <a:bodyPr/>
          <a:lstStyle/>
          <a:p>
            <a:r>
              <a:rPr lang="en-US" dirty="0" smtClean="0"/>
              <a:t>§13-3 Adding Polynomials</a:t>
            </a:r>
            <a:endParaRPr lang="en-US" dirty="0"/>
          </a:p>
        </p:txBody>
      </p:sp>
      <p:sp>
        <p:nvSpPr>
          <p:cNvPr id="12291" name="Rectangle 3"/>
          <p:cNvSpPr>
            <a:spLocks noGrp="1" noChangeArrowheads="1"/>
          </p:cNvSpPr>
          <p:nvPr>
            <p:ph idx="1"/>
          </p:nvPr>
        </p:nvSpPr>
        <p:spPr>
          <a:xfrm>
            <a:off x="457200" y="1600200"/>
            <a:ext cx="8229600" cy="1524000"/>
          </a:xfrm>
        </p:spPr>
        <p:txBody>
          <a:bodyPr/>
          <a:lstStyle/>
          <a:p>
            <a:pPr>
              <a:lnSpc>
                <a:spcPct val="90000"/>
              </a:lnSpc>
            </a:pPr>
            <a:r>
              <a:rPr lang="en-US" b="1" dirty="0"/>
              <a:t>When you add </a:t>
            </a:r>
            <a:r>
              <a:rPr lang="en-US" b="1" dirty="0" smtClean="0"/>
              <a:t>polynomials </a:t>
            </a:r>
            <a:r>
              <a:rPr lang="en-US" b="1" dirty="0"/>
              <a:t>you must add </a:t>
            </a:r>
            <a:r>
              <a:rPr lang="en-US" b="1" i="1" dirty="0" smtClean="0"/>
              <a:t>like </a:t>
            </a:r>
            <a:r>
              <a:rPr lang="en-US" b="1" i="1" dirty="0"/>
              <a:t>terms</a:t>
            </a:r>
            <a:r>
              <a:rPr lang="en-US" b="1" dirty="0"/>
              <a:t> </a:t>
            </a:r>
            <a:r>
              <a:rPr lang="en-US" b="1" u="sng" dirty="0"/>
              <a:t>only</a:t>
            </a:r>
            <a:r>
              <a:rPr lang="en-US" b="1" dirty="0"/>
              <a:t>!</a:t>
            </a:r>
          </a:p>
          <a:p>
            <a:pPr>
              <a:lnSpc>
                <a:spcPct val="90000"/>
              </a:lnSpc>
            </a:pPr>
            <a:r>
              <a:rPr lang="en-US" b="1" dirty="0"/>
              <a:t>You may do so </a:t>
            </a:r>
            <a:r>
              <a:rPr lang="en-US" b="1" i="1" dirty="0"/>
              <a:t>vertically</a:t>
            </a:r>
            <a:r>
              <a:rPr lang="en-US" b="1" dirty="0"/>
              <a:t> or </a:t>
            </a:r>
            <a:r>
              <a:rPr lang="en-US" b="1" i="1" dirty="0"/>
              <a:t>horizontally</a:t>
            </a:r>
            <a:r>
              <a:rPr lang="en-US" b="1" dirty="0"/>
              <a:t>.</a:t>
            </a:r>
          </a:p>
        </p:txBody>
      </p:sp>
      <p:graphicFrame>
        <p:nvGraphicFramePr>
          <p:cNvPr id="12293" name="Object 5"/>
          <p:cNvGraphicFramePr>
            <a:graphicFrameLocks noChangeAspect="1"/>
          </p:cNvGraphicFramePr>
          <p:nvPr>
            <p:extLst>
              <p:ext uri="{D42A27DB-BD31-4B8C-83A1-F6EECF244321}">
                <p14:modId xmlns:p14="http://schemas.microsoft.com/office/powerpoint/2010/main" val="3621867885"/>
              </p:ext>
            </p:extLst>
          </p:nvPr>
        </p:nvGraphicFramePr>
        <p:xfrm>
          <a:off x="358775" y="3200400"/>
          <a:ext cx="8785225" cy="733425"/>
        </p:xfrm>
        <a:graphic>
          <a:graphicData uri="http://schemas.openxmlformats.org/presentationml/2006/ole">
            <mc:AlternateContent xmlns:mc="http://schemas.openxmlformats.org/markup-compatibility/2006">
              <mc:Choice xmlns:v="urn:schemas-microsoft-com:vml" Requires="v">
                <p:oleObj spid="_x0000_s1076" name="Equation" r:id="rId3" imgW="3340080" imgH="279360" progId="Equation.DSMT4">
                  <p:embed/>
                </p:oleObj>
              </mc:Choice>
              <mc:Fallback>
                <p:oleObj name="Equation" r:id="rId3" imgW="3340080" imgH="2793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75" y="3200400"/>
                        <a:ext cx="8785225" cy="7334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296" name="Object 8"/>
          <p:cNvGraphicFramePr>
            <a:graphicFrameLocks noChangeAspect="1"/>
          </p:cNvGraphicFramePr>
          <p:nvPr>
            <p:extLst>
              <p:ext uri="{D42A27DB-BD31-4B8C-83A1-F6EECF244321}">
                <p14:modId xmlns:p14="http://schemas.microsoft.com/office/powerpoint/2010/main" val="3343288912"/>
              </p:ext>
            </p:extLst>
          </p:nvPr>
        </p:nvGraphicFramePr>
        <p:xfrm>
          <a:off x="533400" y="3986213"/>
          <a:ext cx="1503363" cy="533400"/>
        </p:xfrm>
        <a:graphic>
          <a:graphicData uri="http://schemas.openxmlformats.org/presentationml/2006/ole">
            <mc:AlternateContent xmlns:mc="http://schemas.openxmlformats.org/markup-compatibility/2006">
              <mc:Choice xmlns:v="urn:schemas-microsoft-com:vml" Requires="v">
                <p:oleObj spid="_x0000_s1077" name="Equation" r:id="rId5" imgW="571320" imgH="203040" progId="Equation.DSMT4">
                  <p:embed/>
                </p:oleObj>
              </mc:Choice>
              <mc:Fallback>
                <p:oleObj name="Equation" r:id="rId5" imgW="571320" imgH="20304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986213"/>
                        <a:ext cx="1503363"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436098717"/>
              </p:ext>
            </p:extLst>
          </p:nvPr>
        </p:nvGraphicFramePr>
        <p:xfrm>
          <a:off x="2133600" y="4038600"/>
          <a:ext cx="1068388" cy="500063"/>
        </p:xfrm>
        <a:graphic>
          <a:graphicData uri="http://schemas.openxmlformats.org/presentationml/2006/ole">
            <mc:AlternateContent xmlns:mc="http://schemas.openxmlformats.org/markup-compatibility/2006">
              <mc:Choice xmlns:v="urn:schemas-microsoft-com:vml" Requires="v">
                <p:oleObj spid="_x0000_s1078" name="Equation" r:id="rId7" imgW="406080" imgH="190440" progId="Equation.DSMT4">
                  <p:embed/>
                </p:oleObj>
              </mc:Choice>
              <mc:Fallback>
                <p:oleObj name="Equation" r:id="rId7" imgW="406080" imgH="19044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4038600"/>
                        <a:ext cx="1068388" cy="5000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01" name="Object 13"/>
          <p:cNvGraphicFramePr>
            <a:graphicFrameLocks noChangeAspect="1"/>
          </p:cNvGraphicFramePr>
          <p:nvPr>
            <p:extLst>
              <p:ext uri="{D42A27DB-BD31-4B8C-83A1-F6EECF244321}">
                <p14:modId xmlns:p14="http://schemas.microsoft.com/office/powerpoint/2010/main" val="1506908604"/>
              </p:ext>
            </p:extLst>
          </p:nvPr>
        </p:nvGraphicFramePr>
        <p:xfrm>
          <a:off x="581025" y="4648200"/>
          <a:ext cx="2771775" cy="533400"/>
        </p:xfrm>
        <a:graphic>
          <a:graphicData uri="http://schemas.openxmlformats.org/presentationml/2006/ole">
            <mc:AlternateContent xmlns:mc="http://schemas.openxmlformats.org/markup-compatibility/2006">
              <mc:Choice xmlns:v="urn:schemas-microsoft-com:vml" Requires="v">
                <p:oleObj spid="_x0000_s1079" name="Equation" r:id="rId9" imgW="1054080" imgH="203040" progId="Equation.DSMT4">
                  <p:embed/>
                </p:oleObj>
              </mc:Choice>
              <mc:Fallback>
                <p:oleObj name="Equation" r:id="rId9" imgW="1054080" imgH="20304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1025" y="4648200"/>
                        <a:ext cx="2771775"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02" name="Object 14"/>
          <p:cNvGraphicFramePr>
            <a:graphicFrameLocks noChangeAspect="1"/>
          </p:cNvGraphicFramePr>
          <p:nvPr>
            <p:extLst>
              <p:ext uri="{D42A27DB-BD31-4B8C-83A1-F6EECF244321}">
                <p14:modId xmlns:p14="http://schemas.microsoft.com/office/powerpoint/2010/main" val="4193544254"/>
              </p:ext>
            </p:extLst>
          </p:nvPr>
        </p:nvGraphicFramePr>
        <p:xfrm>
          <a:off x="3352800" y="4648200"/>
          <a:ext cx="1035050" cy="533400"/>
        </p:xfrm>
        <a:graphic>
          <a:graphicData uri="http://schemas.openxmlformats.org/presentationml/2006/ole">
            <mc:AlternateContent xmlns:mc="http://schemas.openxmlformats.org/markup-compatibility/2006">
              <mc:Choice xmlns:v="urn:schemas-microsoft-com:vml" Requires="v">
                <p:oleObj spid="_x0000_s1080" name="Equation" r:id="rId11" imgW="393480" imgH="203040" progId="Equation.DSMT4">
                  <p:embed/>
                </p:oleObj>
              </mc:Choice>
              <mc:Fallback>
                <p:oleObj name="Equation" r:id="rId11" imgW="393480" imgH="20304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52800" y="4648200"/>
                        <a:ext cx="1035050"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05" name="Object 17"/>
          <p:cNvGraphicFramePr>
            <a:graphicFrameLocks noChangeAspect="1"/>
          </p:cNvGraphicFramePr>
          <p:nvPr>
            <p:extLst>
              <p:ext uri="{D42A27DB-BD31-4B8C-83A1-F6EECF244321}">
                <p14:modId xmlns:p14="http://schemas.microsoft.com/office/powerpoint/2010/main" val="3461608707"/>
              </p:ext>
            </p:extLst>
          </p:nvPr>
        </p:nvGraphicFramePr>
        <p:xfrm>
          <a:off x="762000" y="5383213"/>
          <a:ext cx="1435100" cy="433387"/>
        </p:xfrm>
        <a:graphic>
          <a:graphicData uri="http://schemas.openxmlformats.org/presentationml/2006/ole">
            <mc:AlternateContent xmlns:mc="http://schemas.openxmlformats.org/markup-compatibility/2006">
              <mc:Choice xmlns:v="urn:schemas-microsoft-com:vml" Requires="v">
                <p:oleObj spid="_x0000_s1081" name="Equation" r:id="rId13" imgW="545760" imgH="164880" progId="Equation.DSMT4">
                  <p:embed/>
                </p:oleObj>
              </mc:Choice>
              <mc:Fallback>
                <p:oleObj name="Equation" r:id="rId13" imgW="545760" imgH="1648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2000" y="5383213"/>
                        <a:ext cx="1435100" cy="4333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06" name="Object 18"/>
          <p:cNvGraphicFramePr>
            <a:graphicFrameLocks noChangeAspect="1"/>
          </p:cNvGraphicFramePr>
          <p:nvPr>
            <p:extLst>
              <p:ext uri="{D42A27DB-BD31-4B8C-83A1-F6EECF244321}">
                <p14:modId xmlns:p14="http://schemas.microsoft.com/office/powerpoint/2010/main" val="3878236459"/>
              </p:ext>
            </p:extLst>
          </p:nvPr>
        </p:nvGraphicFramePr>
        <p:xfrm>
          <a:off x="2160588" y="5367338"/>
          <a:ext cx="1135062" cy="466725"/>
        </p:xfrm>
        <a:graphic>
          <a:graphicData uri="http://schemas.openxmlformats.org/presentationml/2006/ole">
            <mc:AlternateContent xmlns:mc="http://schemas.openxmlformats.org/markup-compatibility/2006">
              <mc:Choice xmlns:v="urn:schemas-microsoft-com:vml" Requires="v">
                <p:oleObj spid="_x0000_s1082" name="Equation" r:id="rId15" imgW="431640" imgH="177480" progId="Equation.DSMT4">
                  <p:embed/>
                </p:oleObj>
              </mc:Choice>
              <mc:Fallback>
                <p:oleObj name="Equation" r:id="rId15" imgW="431640" imgH="17748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60588" y="5367338"/>
                        <a:ext cx="1135062" cy="466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10" name="Object 22"/>
          <p:cNvGraphicFramePr>
            <a:graphicFrameLocks noChangeAspect="1"/>
          </p:cNvGraphicFramePr>
          <p:nvPr>
            <p:extLst>
              <p:ext uri="{D42A27DB-BD31-4B8C-83A1-F6EECF244321}">
                <p14:modId xmlns:p14="http://schemas.microsoft.com/office/powerpoint/2010/main" val="1368890091"/>
              </p:ext>
            </p:extLst>
          </p:nvPr>
        </p:nvGraphicFramePr>
        <p:xfrm>
          <a:off x="636588" y="5927725"/>
          <a:ext cx="1535112" cy="466725"/>
        </p:xfrm>
        <a:graphic>
          <a:graphicData uri="http://schemas.openxmlformats.org/presentationml/2006/ole">
            <mc:AlternateContent xmlns:mc="http://schemas.openxmlformats.org/markup-compatibility/2006">
              <mc:Choice xmlns:v="urn:schemas-microsoft-com:vml" Requires="v">
                <p:oleObj spid="_x0000_s1083" name="Equation" r:id="rId17" imgW="583920" imgH="177480" progId="Equation.DSMT4">
                  <p:embed/>
                </p:oleObj>
              </mc:Choice>
              <mc:Fallback>
                <p:oleObj name="Equation" r:id="rId17" imgW="583920" imgH="17748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6588" y="5927725"/>
                        <a:ext cx="1535112" cy="466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11" name="Object 23"/>
          <p:cNvGraphicFramePr>
            <a:graphicFrameLocks noChangeAspect="1"/>
          </p:cNvGraphicFramePr>
          <p:nvPr>
            <p:extLst>
              <p:ext uri="{D42A27DB-BD31-4B8C-83A1-F6EECF244321}">
                <p14:modId xmlns:p14="http://schemas.microsoft.com/office/powerpoint/2010/main" val="482747911"/>
              </p:ext>
            </p:extLst>
          </p:nvPr>
        </p:nvGraphicFramePr>
        <p:xfrm>
          <a:off x="2366963" y="5943600"/>
          <a:ext cx="666750" cy="466725"/>
        </p:xfrm>
        <a:graphic>
          <a:graphicData uri="http://schemas.openxmlformats.org/presentationml/2006/ole">
            <mc:AlternateContent xmlns:mc="http://schemas.openxmlformats.org/markup-compatibility/2006">
              <mc:Choice xmlns:v="urn:schemas-microsoft-com:vml" Requires="v">
                <p:oleObj spid="_x0000_s1084" name="Equation" r:id="rId19" imgW="253800" imgH="177480" progId="Equation.DSMT4">
                  <p:embed/>
                </p:oleObj>
              </mc:Choice>
              <mc:Fallback>
                <p:oleObj name="Equation" r:id="rId19" imgW="253800" imgH="17748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366963" y="5943600"/>
                        <a:ext cx="666750" cy="466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16" name="Object 28"/>
          <p:cNvGraphicFramePr>
            <a:graphicFrameLocks noChangeAspect="1"/>
          </p:cNvGraphicFramePr>
          <p:nvPr>
            <p:extLst>
              <p:ext uri="{D42A27DB-BD31-4B8C-83A1-F6EECF244321}">
                <p14:modId xmlns:p14="http://schemas.microsoft.com/office/powerpoint/2010/main" val="1530192913"/>
              </p:ext>
            </p:extLst>
          </p:nvPr>
        </p:nvGraphicFramePr>
        <p:xfrm>
          <a:off x="4457700" y="5638800"/>
          <a:ext cx="3238500" cy="533400"/>
        </p:xfrm>
        <a:graphic>
          <a:graphicData uri="http://schemas.openxmlformats.org/presentationml/2006/ole">
            <mc:AlternateContent xmlns:mc="http://schemas.openxmlformats.org/markup-compatibility/2006">
              <mc:Choice xmlns:v="urn:schemas-microsoft-com:vml" Requires="v">
                <p:oleObj spid="_x0000_s1085" name="Equation" r:id="rId21" imgW="1231560" imgH="203040" progId="Equation.DSMT4">
                  <p:embed/>
                </p:oleObj>
              </mc:Choice>
              <mc:Fallback>
                <p:oleObj name="Equation" r:id="rId21" imgW="1231560" imgH="20304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457700" y="5638800"/>
                        <a:ext cx="3238500"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071467827"/>
      </p:ext>
    </p:extLst>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12291">
                                            <p:txEl>
                                              <p:pRg st="0" end="0"/>
                                            </p:txEl>
                                          </p:spTgt>
                                        </p:tgtEl>
                                        <p:attrNameLst>
                                          <p:attrName>ppt_x</p:attrName>
                                        </p:attrNameLst>
                                      </p:cBhvr>
                                    </p:anim>
                                    <p:anim from="0" to="-1.0" calcmode="lin" valueType="num">
                                      <p:cBhvr>
                                        <p:cTn id="8" dur="200" decel="50000" autoRev="1" fill="hold">
                                          <p:stCondLst>
                                            <p:cond delay="600"/>
                                          </p:stCondLst>
                                        </p:cTn>
                                        <p:tgtEl>
                                          <p:spTgt spid="12291">
                                            <p:txEl>
                                              <p:pRg st="0" end="0"/>
                                            </p:txEl>
                                          </p:spTgt>
                                        </p:tgtEl>
                                        <p:attrNameLst>
                                          <p:attrName>xshear</p:attrName>
                                        </p:attrNameLst>
                                      </p:cBhvr>
                                    </p:anim>
                                    <p:animScale>
                                      <p:cBhvr>
                                        <p:cTn id="9" dur="200" decel="100000" autoRev="1" fill="hold">
                                          <p:stCondLst>
                                            <p:cond delay="600"/>
                                          </p:stCondLst>
                                        </p:cTn>
                                        <p:tgtEl>
                                          <p:spTgt spid="12291">
                                            <p:txEl>
                                              <p:pRg st="0" end="0"/>
                                            </p:txEl>
                                          </p:spTgt>
                                        </p:tgtEl>
                                      </p:cBhvr>
                                      <p:from x="100000" y="100000"/>
                                      <p:to x="80000" y="100000"/>
                                    </p:animScale>
                                    <p:anim by="(#ppt_h/3+#ppt_w*0.1)" calcmode="lin" valueType="num">
                                      <p:cBhvr additive="sum">
                                        <p:cTn id="10" dur="200" decel="100000" autoRev="1" fill="hold">
                                          <p:stCondLst>
                                            <p:cond delay="600"/>
                                          </p:stCondLst>
                                        </p:cTn>
                                        <p:tgtEl>
                                          <p:spTgt spid="12291">
                                            <p:txEl>
                                              <p:pRg st="0" end="0"/>
                                            </p:txEl>
                                          </p:spTgt>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2291">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12291">
                                            <p:txEl>
                                              <p:pRg st="1" end="1"/>
                                            </p:txEl>
                                          </p:spTgt>
                                        </p:tgtEl>
                                        <p:attrNameLst>
                                          <p:attrName>ppt_x</p:attrName>
                                        </p:attrNameLst>
                                      </p:cBhvr>
                                    </p:anim>
                                    <p:anim from="0" to="-1.0" calcmode="lin" valueType="num">
                                      <p:cBhvr>
                                        <p:cTn id="16" dur="200" decel="50000" autoRev="1" fill="hold">
                                          <p:stCondLst>
                                            <p:cond delay="600"/>
                                          </p:stCondLst>
                                        </p:cTn>
                                        <p:tgtEl>
                                          <p:spTgt spid="12291">
                                            <p:txEl>
                                              <p:pRg st="1" end="1"/>
                                            </p:txEl>
                                          </p:spTgt>
                                        </p:tgtEl>
                                        <p:attrNameLst>
                                          <p:attrName>xshear</p:attrName>
                                        </p:attrNameLst>
                                      </p:cBhvr>
                                    </p:anim>
                                    <p:animScale>
                                      <p:cBhvr>
                                        <p:cTn id="17" dur="200" decel="100000" autoRev="1" fill="hold">
                                          <p:stCondLst>
                                            <p:cond delay="600"/>
                                          </p:stCondLst>
                                        </p:cTn>
                                        <p:tgtEl>
                                          <p:spTgt spid="12291">
                                            <p:txEl>
                                              <p:pRg st="1" end="1"/>
                                            </p:txEl>
                                          </p:spTgt>
                                        </p:tgtEl>
                                      </p:cBhvr>
                                      <p:from x="100000" y="100000"/>
                                      <p:to x="80000" y="100000"/>
                                    </p:animScale>
                                    <p:anim by="(#ppt_h/3+#ppt_w*0.1)" calcmode="lin" valueType="num">
                                      <p:cBhvr additive="sum">
                                        <p:cTn id="18" dur="200" decel="100000" autoRev="1" fill="hold">
                                          <p:stCondLst>
                                            <p:cond delay="600"/>
                                          </p:stCondLst>
                                        </p:cTn>
                                        <p:tgtEl>
                                          <p:spTgt spid="12291">
                                            <p:txEl>
                                              <p:pRg st="1" end="1"/>
                                            </p:txEl>
                                          </p:spTgt>
                                        </p:tgtEl>
                                        <p:attrNameLst>
                                          <p:attrName>ppt_x</p:attrName>
                                        </p:attrNameLst>
                                      </p:cBhvr>
                                    </p:anim>
                                  </p:childTnLst>
                                </p:cTn>
                              </p:par>
                              <p:par>
                                <p:cTn id="19" presetID="19" presetClass="entr" presetSubtype="10" fill="hold" nodeType="withEffect">
                                  <p:stCondLst>
                                    <p:cond delay="0"/>
                                  </p:stCondLst>
                                  <p:childTnLst>
                                    <p:set>
                                      <p:cBhvr>
                                        <p:cTn id="20" dur="1" fill="hold">
                                          <p:stCondLst>
                                            <p:cond delay="0"/>
                                          </p:stCondLst>
                                        </p:cTn>
                                        <p:tgtEl>
                                          <p:spTgt spid="12293"/>
                                        </p:tgtEl>
                                        <p:attrNameLst>
                                          <p:attrName>style.visibility</p:attrName>
                                        </p:attrNameLst>
                                      </p:cBhvr>
                                      <p:to>
                                        <p:strVal val="visible"/>
                                      </p:to>
                                    </p:set>
                                    <p:anim calcmode="lin" valueType="num">
                                      <p:cBhvr>
                                        <p:cTn id="21" dur="2000" fill="hold"/>
                                        <p:tgtEl>
                                          <p:spTgt spid="12293"/>
                                        </p:tgtEl>
                                        <p:attrNameLst>
                                          <p:attrName>ppt_w</p:attrName>
                                        </p:attrNameLst>
                                      </p:cBhvr>
                                      <p:tavLst>
                                        <p:tav tm="0" fmla="#ppt_w*sin(2.5*pi*$)">
                                          <p:val>
                                            <p:fltVal val="0"/>
                                          </p:val>
                                        </p:tav>
                                        <p:tav tm="100000">
                                          <p:val>
                                            <p:fltVal val="1"/>
                                          </p:val>
                                        </p:tav>
                                      </p:tavLst>
                                    </p:anim>
                                    <p:anim calcmode="lin" valueType="num">
                                      <p:cBhvr>
                                        <p:cTn id="22" dur="2000" fill="hold"/>
                                        <p:tgtEl>
                                          <p:spTgt spid="12293"/>
                                        </p:tgtEl>
                                        <p:attrNameLst>
                                          <p:attrName>ppt_h</p:attrName>
                                        </p:attrNameLst>
                                      </p:cBhvr>
                                      <p:tavLst>
                                        <p:tav tm="0">
                                          <p:val>
                                            <p:strVal val="#ppt_h"/>
                                          </p:val>
                                        </p:tav>
                                        <p:tav tm="100000">
                                          <p:val>
                                            <p:strVal val="#ppt_h"/>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12295"/>
                                        </p:tgtEl>
                                        <p:attrNameLst>
                                          <p:attrName>style.visibility</p:attrName>
                                        </p:attrNameLst>
                                      </p:cBhvr>
                                      <p:to>
                                        <p:strVal val="visible"/>
                                      </p:to>
                                    </p:set>
                                    <p:anim calcmode="lin" valueType="num">
                                      <p:cBhvr>
                                        <p:cTn id="27" dur="500" fill="hold"/>
                                        <p:tgtEl>
                                          <p:spTgt spid="12295"/>
                                        </p:tgtEl>
                                        <p:attrNameLst>
                                          <p:attrName>ppt_w</p:attrName>
                                        </p:attrNameLst>
                                      </p:cBhvr>
                                      <p:tavLst>
                                        <p:tav tm="0">
                                          <p:val>
                                            <p:fltVal val="0"/>
                                          </p:val>
                                        </p:tav>
                                        <p:tav tm="100000">
                                          <p:val>
                                            <p:strVal val="#ppt_w"/>
                                          </p:val>
                                        </p:tav>
                                      </p:tavLst>
                                    </p:anim>
                                    <p:anim calcmode="lin" valueType="num">
                                      <p:cBhvr>
                                        <p:cTn id="28" dur="500" fill="hold"/>
                                        <p:tgtEl>
                                          <p:spTgt spid="12295"/>
                                        </p:tgtEl>
                                        <p:attrNameLst>
                                          <p:attrName>ppt_h</p:attrName>
                                        </p:attrNameLst>
                                      </p:cBhvr>
                                      <p:tavLst>
                                        <p:tav tm="0">
                                          <p:val>
                                            <p:fltVal val="0"/>
                                          </p:val>
                                        </p:tav>
                                        <p:tav tm="100000">
                                          <p:val>
                                            <p:strVal val="#ppt_h"/>
                                          </p:val>
                                        </p:tav>
                                      </p:tavLst>
                                    </p:anim>
                                    <p:animEffect transition="in" filter="fade">
                                      <p:cBhvr>
                                        <p:cTn id="29" dur="500"/>
                                        <p:tgtEl>
                                          <p:spTgt spid="1229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2294"/>
                                        </p:tgtEl>
                                        <p:attrNameLst>
                                          <p:attrName>style.visibility</p:attrName>
                                        </p:attrNameLst>
                                      </p:cBhvr>
                                      <p:to>
                                        <p:strVal val="visible"/>
                                      </p:to>
                                    </p:set>
                                    <p:anim calcmode="lin" valueType="num">
                                      <p:cBhvr>
                                        <p:cTn id="34" dur="500" fill="hold"/>
                                        <p:tgtEl>
                                          <p:spTgt spid="12294"/>
                                        </p:tgtEl>
                                        <p:attrNameLst>
                                          <p:attrName>ppt_w</p:attrName>
                                        </p:attrNameLst>
                                      </p:cBhvr>
                                      <p:tavLst>
                                        <p:tav tm="0">
                                          <p:val>
                                            <p:fltVal val="0"/>
                                          </p:val>
                                        </p:tav>
                                        <p:tav tm="100000">
                                          <p:val>
                                            <p:strVal val="#ppt_w"/>
                                          </p:val>
                                        </p:tav>
                                      </p:tavLst>
                                    </p:anim>
                                    <p:anim calcmode="lin" valueType="num">
                                      <p:cBhvr>
                                        <p:cTn id="35" dur="500" fill="hold"/>
                                        <p:tgtEl>
                                          <p:spTgt spid="12294"/>
                                        </p:tgtEl>
                                        <p:attrNameLst>
                                          <p:attrName>ppt_h</p:attrName>
                                        </p:attrNameLst>
                                      </p:cBhvr>
                                      <p:tavLst>
                                        <p:tav tm="0">
                                          <p:val>
                                            <p:fltVal val="0"/>
                                          </p:val>
                                        </p:tav>
                                        <p:tav tm="100000">
                                          <p:val>
                                            <p:strVal val="#ppt_h"/>
                                          </p:val>
                                        </p:tav>
                                      </p:tavLst>
                                    </p:anim>
                                    <p:animEffect transition="in" filter="fade">
                                      <p:cBhvr>
                                        <p:cTn id="36" dur="500"/>
                                        <p:tgtEl>
                                          <p:spTgt spid="1229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nodeType="clickEffect">
                                  <p:stCondLst>
                                    <p:cond delay="0"/>
                                  </p:stCondLst>
                                  <p:childTnLst>
                                    <p:set>
                                      <p:cBhvr>
                                        <p:cTn id="40" dur="1" fill="hold">
                                          <p:stCondLst>
                                            <p:cond delay="0"/>
                                          </p:stCondLst>
                                        </p:cTn>
                                        <p:tgtEl>
                                          <p:spTgt spid="12296"/>
                                        </p:tgtEl>
                                        <p:attrNameLst>
                                          <p:attrName>style.visibility</p:attrName>
                                        </p:attrNameLst>
                                      </p:cBhvr>
                                      <p:to>
                                        <p:strVal val="visible"/>
                                      </p:to>
                                    </p:set>
                                    <p:animEffect transition="in" filter="wipe(left)">
                                      <p:cBhvr>
                                        <p:cTn id="41" dur="500"/>
                                        <p:tgtEl>
                                          <p:spTgt spid="1229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nodeType="clickEffect">
                                  <p:stCondLst>
                                    <p:cond delay="0"/>
                                  </p:stCondLst>
                                  <p:childTnLst>
                                    <p:set>
                                      <p:cBhvr>
                                        <p:cTn id="45" dur="1" fill="hold">
                                          <p:stCondLst>
                                            <p:cond delay="0"/>
                                          </p:stCondLst>
                                        </p:cTn>
                                        <p:tgtEl>
                                          <p:spTgt spid="12297"/>
                                        </p:tgtEl>
                                        <p:attrNameLst>
                                          <p:attrName>style.visibility</p:attrName>
                                        </p:attrNameLst>
                                      </p:cBhvr>
                                      <p:to>
                                        <p:strVal val="visible"/>
                                      </p:to>
                                    </p:set>
                                    <p:animEffect transition="in" filter="wipe(left)">
                                      <p:cBhvr>
                                        <p:cTn id="46" dur="500"/>
                                        <p:tgtEl>
                                          <p:spTgt spid="12297"/>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grpId="0" nodeType="clickEffect">
                                  <p:stCondLst>
                                    <p:cond delay="0"/>
                                  </p:stCondLst>
                                  <p:childTnLst>
                                    <p:set>
                                      <p:cBhvr>
                                        <p:cTn id="50" dur="1" fill="hold">
                                          <p:stCondLst>
                                            <p:cond delay="0"/>
                                          </p:stCondLst>
                                        </p:cTn>
                                        <p:tgtEl>
                                          <p:spTgt spid="12298"/>
                                        </p:tgtEl>
                                        <p:attrNameLst>
                                          <p:attrName>style.visibility</p:attrName>
                                        </p:attrNameLst>
                                      </p:cBhvr>
                                      <p:to>
                                        <p:strVal val="visible"/>
                                      </p:to>
                                    </p:set>
                                    <p:anim calcmode="lin" valueType="num">
                                      <p:cBhvr>
                                        <p:cTn id="51" dur="500" fill="hold"/>
                                        <p:tgtEl>
                                          <p:spTgt spid="12298"/>
                                        </p:tgtEl>
                                        <p:attrNameLst>
                                          <p:attrName>ppt_w</p:attrName>
                                        </p:attrNameLst>
                                      </p:cBhvr>
                                      <p:tavLst>
                                        <p:tav tm="0">
                                          <p:val>
                                            <p:fltVal val="0"/>
                                          </p:val>
                                        </p:tav>
                                        <p:tav tm="100000">
                                          <p:val>
                                            <p:strVal val="#ppt_w"/>
                                          </p:val>
                                        </p:tav>
                                      </p:tavLst>
                                    </p:anim>
                                    <p:anim calcmode="lin" valueType="num">
                                      <p:cBhvr>
                                        <p:cTn id="52" dur="500" fill="hold"/>
                                        <p:tgtEl>
                                          <p:spTgt spid="12298"/>
                                        </p:tgtEl>
                                        <p:attrNameLst>
                                          <p:attrName>ppt_h</p:attrName>
                                        </p:attrNameLst>
                                      </p:cBhvr>
                                      <p:tavLst>
                                        <p:tav tm="0">
                                          <p:val>
                                            <p:fltVal val="0"/>
                                          </p:val>
                                        </p:tav>
                                        <p:tav tm="100000">
                                          <p:val>
                                            <p:strVal val="#ppt_h"/>
                                          </p:val>
                                        </p:tav>
                                      </p:tavLst>
                                    </p:anim>
                                    <p:animEffect transition="in" filter="fade">
                                      <p:cBhvr>
                                        <p:cTn id="53" dur="500"/>
                                        <p:tgtEl>
                                          <p:spTgt spid="1229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3" presetClass="entr" presetSubtype="0" fill="hold" grpId="0" nodeType="clickEffect">
                                  <p:stCondLst>
                                    <p:cond delay="0"/>
                                  </p:stCondLst>
                                  <p:childTnLst>
                                    <p:set>
                                      <p:cBhvr>
                                        <p:cTn id="57" dur="1" fill="hold">
                                          <p:stCondLst>
                                            <p:cond delay="0"/>
                                          </p:stCondLst>
                                        </p:cTn>
                                        <p:tgtEl>
                                          <p:spTgt spid="12299"/>
                                        </p:tgtEl>
                                        <p:attrNameLst>
                                          <p:attrName>style.visibility</p:attrName>
                                        </p:attrNameLst>
                                      </p:cBhvr>
                                      <p:to>
                                        <p:strVal val="visible"/>
                                      </p:to>
                                    </p:set>
                                    <p:anim calcmode="lin" valueType="num">
                                      <p:cBhvr>
                                        <p:cTn id="58" dur="500" fill="hold"/>
                                        <p:tgtEl>
                                          <p:spTgt spid="12299"/>
                                        </p:tgtEl>
                                        <p:attrNameLst>
                                          <p:attrName>ppt_w</p:attrName>
                                        </p:attrNameLst>
                                      </p:cBhvr>
                                      <p:tavLst>
                                        <p:tav tm="0">
                                          <p:val>
                                            <p:fltVal val="0"/>
                                          </p:val>
                                        </p:tav>
                                        <p:tav tm="100000">
                                          <p:val>
                                            <p:strVal val="#ppt_w"/>
                                          </p:val>
                                        </p:tav>
                                      </p:tavLst>
                                    </p:anim>
                                    <p:anim calcmode="lin" valueType="num">
                                      <p:cBhvr>
                                        <p:cTn id="59" dur="500" fill="hold"/>
                                        <p:tgtEl>
                                          <p:spTgt spid="12299"/>
                                        </p:tgtEl>
                                        <p:attrNameLst>
                                          <p:attrName>ppt_h</p:attrName>
                                        </p:attrNameLst>
                                      </p:cBhvr>
                                      <p:tavLst>
                                        <p:tav tm="0">
                                          <p:val>
                                            <p:fltVal val="0"/>
                                          </p:val>
                                        </p:tav>
                                        <p:tav tm="100000">
                                          <p:val>
                                            <p:strVal val="#ppt_h"/>
                                          </p:val>
                                        </p:tav>
                                      </p:tavLst>
                                    </p:anim>
                                    <p:animEffect transition="in" filter="fade">
                                      <p:cBhvr>
                                        <p:cTn id="60" dur="500"/>
                                        <p:tgtEl>
                                          <p:spTgt spid="12299"/>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53" presetClass="entr" presetSubtype="0" fill="hold" grpId="0" nodeType="clickEffect">
                                  <p:stCondLst>
                                    <p:cond delay="0"/>
                                  </p:stCondLst>
                                  <p:childTnLst>
                                    <p:set>
                                      <p:cBhvr>
                                        <p:cTn id="64" dur="1" fill="hold">
                                          <p:stCondLst>
                                            <p:cond delay="0"/>
                                          </p:stCondLst>
                                        </p:cTn>
                                        <p:tgtEl>
                                          <p:spTgt spid="12300"/>
                                        </p:tgtEl>
                                        <p:attrNameLst>
                                          <p:attrName>style.visibility</p:attrName>
                                        </p:attrNameLst>
                                      </p:cBhvr>
                                      <p:to>
                                        <p:strVal val="visible"/>
                                      </p:to>
                                    </p:set>
                                    <p:anim calcmode="lin" valueType="num">
                                      <p:cBhvr>
                                        <p:cTn id="65" dur="500" fill="hold"/>
                                        <p:tgtEl>
                                          <p:spTgt spid="12300"/>
                                        </p:tgtEl>
                                        <p:attrNameLst>
                                          <p:attrName>ppt_w</p:attrName>
                                        </p:attrNameLst>
                                      </p:cBhvr>
                                      <p:tavLst>
                                        <p:tav tm="0">
                                          <p:val>
                                            <p:fltVal val="0"/>
                                          </p:val>
                                        </p:tav>
                                        <p:tav tm="100000">
                                          <p:val>
                                            <p:strVal val="#ppt_w"/>
                                          </p:val>
                                        </p:tav>
                                      </p:tavLst>
                                    </p:anim>
                                    <p:anim calcmode="lin" valueType="num">
                                      <p:cBhvr>
                                        <p:cTn id="66" dur="500" fill="hold"/>
                                        <p:tgtEl>
                                          <p:spTgt spid="12300"/>
                                        </p:tgtEl>
                                        <p:attrNameLst>
                                          <p:attrName>ppt_h</p:attrName>
                                        </p:attrNameLst>
                                      </p:cBhvr>
                                      <p:tavLst>
                                        <p:tav tm="0">
                                          <p:val>
                                            <p:fltVal val="0"/>
                                          </p:val>
                                        </p:tav>
                                        <p:tav tm="100000">
                                          <p:val>
                                            <p:strVal val="#ppt_h"/>
                                          </p:val>
                                        </p:tav>
                                      </p:tavLst>
                                    </p:anim>
                                    <p:animEffect transition="in" filter="fade">
                                      <p:cBhvr>
                                        <p:cTn id="67" dur="500"/>
                                        <p:tgtEl>
                                          <p:spTgt spid="12300"/>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8" fill="hold" nodeType="clickEffect">
                                  <p:stCondLst>
                                    <p:cond delay="0"/>
                                  </p:stCondLst>
                                  <p:childTnLst>
                                    <p:set>
                                      <p:cBhvr>
                                        <p:cTn id="71" dur="1" fill="hold">
                                          <p:stCondLst>
                                            <p:cond delay="0"/>
                                          </p:stCondLst>
                                        </p:cTn>
                                        <p:tgtEl>
                                          <p:spTgt spid="12301"/>
                                        </p:tgtEl>
                                        <p:attrNameLst>
                                          <p:attrName>style.visibility</p:attrName>
                                        </p:attrNameLst>
                                      </p:cBhvr>
                                      <p:to>
                                        <p:strVal val="visible"/>
                                      </p:to>
                                    </p:set>
                                    <p:animEffect transition="in" filter="wipe(left)">
                                      <p:cBhvr>
                                        <p:cTn id="72" dur="500"/>
                                        <p:tgtEl>
                                          <p:spTgt spid="12301"/>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nodeType="clickEffect">
                                  <p:stCondLst>
                                    <p:cond delay="0"/>
                                  </p:stCondLst>
                                  <p:childTnLst>
                                    <p:set>
                                      <p:cBhvr>
                                        <p:cTn id="76" dur="1" fill="hold">
                                          <p:stCondLst>
                                            <p:cond delay="0"/>
                                          </p:stCondLst>
                                        </p:cTn>
                                        <p:tgtEl>
                                          <p:spTgt spid="12302"/>
                                        </p:tgtEl>
                                        <p:attrNameLst>
                                          <p:attrName>style.visibility</p:attrName>
                                        </p:attrNameLst>
                                      </p:cBhvr>
                                      <p:to>
                                        <p:strVal val="visible"/>
                                      </p:to>
                                    </p:set>
                                    <p:animEffect transition="in" filter="wipe(left)">
                                      <p:cBhvr>
                                        <p:cTn id="77" dur="500"/>
                                        <p:tgtEl>
                                          <p:spTgt spid="12302"/>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53" presetClass="entr" presetSubtype="0" fill="hold" grpId="0" nodeType="clickEffect">
                                  <p:stCondLst>
                                    <p:cond delay="0"/>
                                  </p:stCondLst>
                                  <p:childTnLst>
                                    <p:set>
                                      <p:cBhvr>
                                        <p:cTn id="81" dur="1" fill="hold">
                                          <p:stCondLst>
                                            <p:cond delay="0"/>
                                          </p:stCondLst>
                                        </p:cTn>
                                        <p:tgtEl>
                                          <p:spTgt spid="12303"/>
                                        </p:tgtEl>
                                        <p:attrNameLst>
                                          <p:attrName>style.visibility</p:attrName>
                                        </p:attrNameLst>
                                      </p:cBhvr>
                                      <p:to>
                                        <p:strVal val="visible"/>
                                      </p:to>
                                    </p:set>
                                    <p:anim calcmode="lin" valueType="num">
                                      <p:cBhvr>
                                        <p:cTn id="82" dur="500" fill="hold"/>
                                        <p:tgtEl>
                                          <p:spTgt spid="12303"/>
                                        </p:tgtEl>
                                        <p:attrNameLst>
                                          <p:attrName>ppt_w</p:attrName>
                                        </p:attrNameLst>
                                      </p:cBhvr>
                                      <p:tavLst>
                                        <p:tav tm="0">
                                          <p:val>
                                            <p:fltVal val="0"/>
                                          </p:val>
                                        </p:tav>
                                        <p:tav tm="100000">
                                          <p:val>
                                            <p:strVal val="#ppt_w"/>
                                          </p:val>
                                        </p:tav>
                                      </p:tavLst>
                                    </p:anim>
                                    <p:anim calcmode="lin" valueType="num">
                                      <p:cBhvr>
                                        <p:cTn id="83" dur="500" fill="hold"/>
                                        <p:tgtEl>
                                          <p:spTgt spid="12303"/>
                                        </p:tgtEl>
                                        <p:attrNameLst>
                                          <p:attrName>ppt_h</p:attrName>
                                        </p:attrNameLst>
                                      </p:cBhvr>
                                      <p:tavLst>
                                        <p:tav tm="0">
                                          <p:val>
                                            <p:fltVal val="0"/>
                                          </p:val>
                                        </p:tav>
                                        <p:tav tm="100000">
                                          <p:val>
                                            <p:strVal val="#ppt_h"/>
                                          </p:val>
                                        </p:tav>
                                      </p:tavLst>
                                    </p:anim>
                                    <p:animEffect transition="in" filter="fade">
                                      <p:cBhvr>
                                        <p:cTn id="84" dur="500"/>
                                        <p:tgtEl>
                                          <p:spTgt spid="12303"/>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53" presetClass="entr" presetSubtype="0" fill="hold" grpId="0" nodeType="clickEffect">
                                  <p:stCondLst>
                                    <p:cond delay="0"/>
                                  </p:stCondLst>
                                  <p:childTnLst>
                                    <p:set>
                                      <p:cBhvr>
                                        <p:cTn id="88" dur="1" fill="hold">
                                          <p:stCondLst>
                                            <p:cond delay="0"/>
                                          </p:stCondLst>
                                        </p:cTn>
                                        <p:tgtEl>
                                          <p:spTgt spid="12304"/>
                                        </p:tgtEl>
                                        <p:attrNameLst>
                                          <p:attrName>style.visibility</p:attrName>
                                        </p:attrNameLst>
                                      </p:cBhvr>
                                      <p:to>
                                        <p:strVal val="visible"/>
                                      </p:to>
                                    </p:set>
                                    <p:anim calcmode="lin" valueType="num">
                                      <p:cBhvr>
                                        <p:cTn id="89" dur="500" fill="hold"/>
                                        <p:tgtEl>
                                          <p:spTgt spid="12304"/>
                                        </p:tgtEl>
                                        <p:attrNameLst>
                                          <p:attrName>ppt_w</p:attrName>
                                        </p:attrNameLst>
                                      </p:cBhvr>
                                      <p:tavLst>
                                        <p:tav tm="0">
                                          <p:val>
                                            <p:fltVal val="0"/>
                                          </p:val>
                                        </p:tav>
                                        <p:tav tm="100000">
                                          <p:val>
                                            <p:strVal val="#ppt_w"/>
                                          </p:val>
                                        </p:tav>
                                      </p:tavLst>
                                    </p:anim>
                                    <p:anim calcmode="lin" valueType="num">
                                      <p:cBhvr>
                                        <p:cTn id="90" dur="500" fill="hold"/>
                                        <p:tgtEl>
                                          <p:spTgt spid="12304"/>
                                        </p:tgtEl>
                                        <p:attrNameLst>
                                          <p:attrName>ppt_h</p:attrName>
                                        </p:attrNameLst>
                                      </p:cBhvr>
                                      <p:tavLst>
                                        <p:tav tm="0">
                                          <p:val>
                                            <p:fltVal val="0"/>
                                          </p:val>
                                        </p:tav>
                                        <p:tav tm="100000">
                                          <p:val>
                                            <p:strVal val="#ppt_h"/>
                                          </p:val>
                                        </p:tav>
                                      </p:tavLst>
                                    </p:anim>
                                    <p:animEffect transition="in" filter="fade">
                                      <p:cBhvr>
                                        <p:cTn id="91" dur="500"/>
                                        <p:tgtEl>
                                          <p:spTgt spid="12304"/>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22" presetClass="entr" presetSubtype="8" fill="hold" nodeType="clickEffect">
                                  <p:stCondLst>
                                    <p:cond delay="0"/>
                                  </p:stCondLst>
                                  <p:childTnLst>
                                    <p:set>
                                      <p:cBhvr>
                                        <p:cTn id="95" dur="1" fill="hold">
                                          <p:stCondLst>
                                            <p:cond delay="0"/>
                                          </p:stCondLst>
                                        </p:cTn>
                                        <p:tgtEl>
                                          <p:spTgt spid="12305"/>
                                        </p:tgtEl>
                                        <p:attrNameLst>
                                          <p:attrName>style.visibility</p:attrName>
                                        </p:attrNameLst>
                                      </p:cBhvr>
                                      <p:to>
                                        <p:strVal val="visible"/>
                                      </p:to>
                                    </p:set>
                                    <p:animEffect transition="in" filter="wipe(left)">
                                      <p:cBhvr>
                                        <p:cTn id="96" dur="500"/>
                                        <p:tgtEl>
                                          <p:spTgt spid="12305"/>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22" presetClass="entr" presetSubtype="8" fill="hold" nodeType="clickEffect">
                                  <p:stCondLst>
                                    <p:cond delay="0"/>
                                  </p:stCondLst>
                                  <p:childTnLst>
                                    <p:set>
                                      <p:cBhvr>
                                        <p:cTn id="100" dur="1" fill="hold">
                                          <p:stCondLst>
                                            <p:cond delay="0"/>
                                          </p:stCondLst>
                                        </p:cTn>
                                        <p:tgtEl>
                                          <p:spTgt spid="12306"/>
                                        </p:tgtEl>
                                        <p:attrNameLst>
                                          <p:attrName>style.visibility</p:attrName>
                                        </p:attrNameLst>
                                      </p:cBhvr>
                                      <p:to>
                                        <p:strVal val="visible"/>
                                      </p:to>
                                    </p:set>
                                    <p:animEffect transition="in" filter="wipe(left)">
                                      <p:cBhvr>
                                        <p:cTn id="101" dur="500"/>
                                        <p:tgtEl>
                                          <p:spTgt spid="12306"/>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53" presetClass="entr" presetSubtype="0" fill="hold" grpId="0" nodeType="clickEffect">
                                  <p:stCondLst>
                                    <p:cond delay="0"/>
                                  </p:stCondLst>
                                  <p:childTnLst>
                                    <p:set>
                                      <p:cBhvr>
                                        <p:cTn id="105" dur="1" fill="hold">
                                          <p:stCondLst>
                                            <p:cond delay="0"/>
                                          </p:stCondLst>
                                        </p:cTn>
                                        <p:tgtEl>
                                          <p:spTgt spid="12307"/>
                                        </p:tgtEl>
                                        <p:attrNameLst>
                                          <p:attrName>style.visibility</p:attrName>
                                        </p:attrNameLst>
                                      </p:cBhvr>
                                      <p:to>
                                        <p:strVal val="visible"/>
                                      </p:to>
                                    </p:set>
                                    <p:anim calcmode="lin" valueType="num">
                                      <p:cBhvr>
                                        <p:cTn id="106" dur="500" fill="hold"/>
                                        <p:tgtEl>
                                          <p:spTgt spid="12307"/>
                                        </p:tgtEl>
                                        <p:attrNameLst>
                                          <p:attrName>ppt_w</p:attrName>
                                        </p:attrNameLst>
                                      </p:cBhvr>
                                      <p:tavLst>
                                        <p:tav tm="0">
                                          <p:val>
                                            <p:fltVal val="0"/>
                                          </p:val>
                                        </p:tav>
                                        <p:tav tm="100000">
                                          <p:val>
                                            <p:strVal val="#ppt_w"/>
                                          </p:val>
                                        </p:tav>
                                      </p:tavLst>
                                    </p:anim>
                                    <p:anim calcmode="lin" valueType="num">
                                      <p:cBhvr>
                                        <p:cTn id="107" dur="500" fill="hold"/>
                                        <p:tgtEl>
                                          <p:spTgt spid="12307"/>
                                        </p:tgtEl>
                                        <p:attrNameLst>
                                          <p:attrName>ppt_h</p:attrName>
                                        </p:attrNameLst>
                                      </p:cBhvr>
                                      <p:tavLst>
                                        <p:tav tm="0">
                                          <p:val>
                                            <p:fltVal val="0"/>
                                          </p:val>
                                        </p:tav>
                                        <p:tav tm="100000">
                                          <p:val>
                                            <p:strVal val="#ppt_h"/>
                                          </p:val>
                                        </p:tav>
                                      </p:tavLst>
                                    </p:anim>
                                    <p:animEffect transition="in" filter="fade">
                                      <p:cBhvr>
                                        <p:cTn id="108" dur="500"/>
                                        <p:tgtEl>
                                          <p:spTgt spid="12307"/>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53" presetClass="entr" presetSubtype="0" fill="hold" grpId="0" nodeType="clickEffect">
                                  <p:stCondLst>
                                    <p:cond delay="0"/>
                                  </p:stCondLst>
                                  <p:childTnLst>
                                    <p:set>
                                      <p:cBhvr>
                                        <p:cTn id="112" dur="1" fill="hold">
                                          <p:stCondLst>
                                            <p:cond delay="0"/>
                                          </p:stCondLst>
                                        </p:cTn>
                                        <p:tgtEl>
                                          <p:spTgt spid="12308"/>
                                        </p:tgtEl>
                                        <p:attrNameLst>
                                          <p:attrName>style.visibility</p:attrName>
                                        </p:attrNameLst>
                                      </p:cBhvr>
                                      <p:to>
                                        <p:strVal val="visible"/>
                                      </p:to>
                                    </p:set>
                                    <p:anim calcmode="lin" valueType="num">
                                      <p:cBhvr>
                                        <p:cTn id="113" dur="500" fill="hold"/>
                                        <p:tgtEl>
                                          <p:spTgt spid="12308"/>
                                        </p:tgtEl>
                                        <p:attrNameLst>
                                          <p:attrName>ppt_w</p:attrName>
                                        </p:attrNameLst>
                                      </p:cBhvr>
                                      <p:tavLst>
                                        <p:tav tm="0">
                                          <p:val>
                                            <p:fltVal val="0"/>
                                          </p:val>
                                        </p:tav>
                                        <p:tav tm="100000">
                                          <p:val>
                                            <p:strVal val="#ppt_w"/>
                                          </p:val>
                                        </p:tav>
                                      </p:tavLst>
                                    </p:anim>
                                    <p:anim calcmode="lin" valueType="num">
                                      <p:cBhvr>
                                        <p:cTn id="114" dur="500" fill="hold"/>
                                        <p:tgtEl>
                                          <p:spTgt spid="12308"/>
                                        </p:tgtEl>
                                        <p:attrNameLst>
                                          <p:attrName>ppt_h</p:attrName>
                                        </p:attrNameLst>
                                      </p:cBhvr>
                                      <p:tavLst>
                                        <p:tav tm="0">
                                          <p:val>
                                            <p:fltVal val="0"/>
                                          </p:val>
                                        </p:tav>
                                        <p:tav tm="100000">
                                          <p:val>
                                            <p:strVal val="#ppt_h"/>
                                          </p:val>
                                        </p:tav>
                                      </p:tavLst>
                                    </p:anim>
                                    <p:animEffect transition="in" filter="fade">
                                      <p:cBhvr>
                                        <p:cTn id="115" dur="500"/>
                                        <p:tgtEl>
                                          <p:spTgt spid="12308"/>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53" presetClass="entr" presetSubtype="0" fill="hold" grpId="0" nodeType="clickEffect">
                                  <p:stCondLst>
                                    <p:cond delay="0"/>
                                  </p:stCondLst>
                                  <p:childTnLst>
                                    <p:set>
                                      <p:cBhvr>
                                        <p:cTn id="119" dur="1" fill="hold">
                                          <p:stCondLst>
                                            <p:cond delay="0"/>
                                          </p:stCondLst>
                                        </p:cTn>
                                        <p:tgtEl>
                                          <p:spTgt spid="12309"/>
                                        </p:tgtEl>
                                        <p:attrNameLst>
                                          <p:attrName>style.visibility</p:attrName>
                                        </p:attrNameLst>
                                      </p:cBhvr>
                                      <p:to>
                                        <p:strVal val="visible"/>
                                      </p:to>
                                    </p:set>
                                    <p:anim calcmode="lin" valueType="num">
                                      <p:cBhvr>
                                        <p:cTn id="120" dur="500" fill="hold"/>
                                        <p:tgtEl>
                                          <p:spTgt spid="12309"/>
                                        </p:tgtEl>
                                        <p:attrNameLst>
                                          <p:attrName>ppt_w</p:attrName>
                                        </p:attrNameLst>
                                      </p:cBhvr>
                                      <p:tavLst>
                                        <p:tav tm="0">
                                          <p:val>
                                            <p:fltVal val="0"/>
                                          </p:val>
                                        </p:tav>
                                        <p:tav tm="100000">
                                          <p:val>
                                            <p:strVal val="#ppt_w"/>
                                          </p:val>
                                        </p:tav>
                                      </p:tavLst>
                                    </p:anim>
                                    <p:anim calcmode="lin" valueType="num">
                                      <p:cBhvr>
                                        <p:cTn id="121" dur="500" fill="hold"/>
                                        <p:tgtEl>
                                          <p:spTgt spid="12309"/>
                                        </p:tgtEl>
                                        <p:attrNameLst>
                                          <p:attrName>ppt_h</p:attrName>
                                        </p:attrNameLst>
                                      </p:cBhvr>
                                      <p:tavLst>
                                        <p:tav tm="0">
                                          <p:val>
                                            <p:fltVal val="0"/>
                                          </p:val>
                                        </p:tav>
                                        <p:tav tm="100000">
                                          <p:val>
                                            <p:strVal val="#ppt_h"/>
                                          </p:val>
                                        </p:tav>
                                      </p:tavLst>
                                    </p:anim>
                                    <p:animEffect transition="in" filter="fade">
                                      <p:cBhvr>
                                        <p:cTn id="122" dur="500"/>
                                        <p:tgtEl>
                                          <p:spTgt spid="12309"/>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22" presetClass="entr" presetSubtype="8" fill="hold" nodeType="clickEffect">
                                  <p:stCondLst>
                                    <p:cond delay="0"/>
                                  </p:stCondLst>
                                  <p:childTnLst>
                                    <p:set>
                                      <p:cBhvr>
                                        <p:cTn id="126" dur="1" fill="hold">
                                          <p:stCondLst>
                                            <p:cond delay="0"/>
                                          </p:stCondLst>
                                        </p:cTn>
                                        <p:tgtEl>
                                          <p:spTgt spid="12310"/>
                                        </p:tgtEl>
                                        <p:attrNameLst>
                                          <p:attrName>style.visibility</p:attrName>
                                        </p:attrNameLst>
                                      </p:cBhvr>
                                      <p:to>
                                        <p:strVal val="visible"/>
                                      </p:to>
                                    </p:set>
                                    <p:animEffect transition="in" filter="wipe(left)">
                                      <p:cBhvr>
                                        <p:cTn id="127" dur="500"/>
                                        <p:tgtEl>
                                          <p:spTgt spid="12310"/>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2" presetClass="entr" presetSubtype="8" fill="hold" nodeType="clickEffect">
                                  <p:stCondLst>
                                    <p:cond delay="0"/>
                                  </p:stCondLst>
                                  <p:childTnLst>
                                    <p:set>
                                      <p:cBhvr>
                                        <p:cTn id="131" dur="1" fill="hold">
                                          <p:stCondLst>
                                            <p:cond delay="0"/>
                                          </p:stCondLst>
                                        </p:cTn>
                                        <p:tgtEl>
                                          <p:spTgt spid="12311"/>
                                        </p:tgtEl>
                                        <p:attrNameLst>
                                          <p:attrName>style.visibility</p:attrName>
                                        </p:attrNameLst>
                                      </p:cBhvr>
                                      <p:to>
                                        <p:strVal val="visible"/>
                                      </p:to>
                                    </p:set>
                                    <p:animEffect transition="in" filter="wipe(left)">
                                      <p:cBhvr>
                                        <p:cTn id="132" dur="500"/>
                                        <p:tgtEl>
                                          <p:spTgt spid="12311"/>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53" presetClass="entr" presetSubtype="0" fill="hold" grpId="0" nodeType="clickEffect">
                                  <p:stCondLst>
                                    <p:cond delay="0"/>
                                  </p:stCondLst>
                                  <p:childTnLst>
                                    <p:set>
                                      <p:cBhvr>
                                        <p:cTn id="136" dur="1" fill="hold">
                                          <p:stCondLst>
                                            <p:cond delay="0"/>
                                          </p:stCondLst>
                                        </p:cTn>
                                        <p:tgtEl>
                                          <p:spTgt spid="12312"/>
                                        </p:tgtEl>
                                        <p:attrNameLst>
                                          <p:attrName>style.visibility</p:attrName>
                                        </p:attrNameLst>
                                      </p:cBhvr>
                                      <p:to>
                                        <p:strVal val="visible"/>
                                      </p:to>
                                    </p:set>
                                    <p:anim calcmode="lin" valueType="num">
                                      <p:cBhvr>
                                        <p:cTn id="137" dur="500" fill="hold"/>
                                        <p:tgtEl>
                                          <p:spTgt spid="12312"/>
                                        </p:tgtEl>
                                        <p:attrNameLst>
                                          <p:attrName>ppt_w</p:attrName>
                                        </p:attrNameLst>
                                      </p:cBhvr>
                                      <p:tavLst>
                                        <p:tav tm="0">
                                          <p:val>
                                            <p:fltVal val="0"/>
                                          </p:val>
                                        </p:tav>
                                        <p:tav tm="100000">
                                          <p:val>
                                            <p:strVal val="#ppt_w"/>
                                          </p:val>
                                        </p:tav>
                                      </p:tavLst>
                                    </p:anim>
                                    <p:anim calcmode="lin" valueType="num">
                                      <p:cBhvr>
                                        <p:cTn id="138" dur="500" fill="hold"/>
                                        <p:tgtEl>
                                          <p:spTgt spid="12312"/>
                                        </p:tgtEl>
                                        <p:attrNameLst>
                                          <p:attrName>ppt_h</p:attrName>
                                        </p:attrNameLst>
                                      </p:cBhvr>
                                      <p:tavLst>
                                        <p:tav tm="0">
                                          <p:val>
                                            <p:fltVal val="0"/>
                                          </p:val>
                                        </p:tav>
                                        <p:tav tm="100000">
                                          <p:val>
                                            <p:strVal val="#ppt_h"/>
                                          </p:val>
                                        </p:tav>
                                      </p:tavLst>
                                    </p:anim>
                                    <p:animEffect transition="in" filter="fade">
                                      <p:cBhvr>
                                        <p:cTn id="139" dur="500"/>
                                        <p:tgtEl>
                                          <p:spTgt spid="12312"/>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53" presetClass="entr" presetSubtype="0" fill="hold" grpId="0" nodeType="clickEffect">
                                  <p:stCondLst>
                                    <p:cond delay="0"/>
                                  </p:stCondLst>
                                  <p:childTnLst>
                                    <p:set>
                                      <p:cBhvr>
                                        <p:cTn id="143" dur="1" fill="hold">
                                          <p:stCondLst>
                                            <p:cond delay="0"/>
                                          </p:stCondLst>
                                        </p:cTn>
                                        <p:tgtEl>
                                          <p:spTgt spid="12313"/>
                                        </p:tgtEl>
                                        <p:attrNameLst>
                                          <p:attrName>style.visibility</p:attrName>
                                        </p:attrNameLst>
                                      </p:cBhvr>
                                      <p:to>
                                        <p:strVal val="visible"/>
                                      </p:to>
                                    </p:set>
                                    <p:anim calcmode="lin" valueType="num">
                                      <p:cBhvr>
                                        <p:cTn id="144" dur="500" fill="hold"/>
                                        <p:tgtEl>
                                          <p:spTgt spid="12313"/>
                                        </p:tgtEl>
                                        <p:attrNameLst>
                                          <p:attrName>ppt_w</p:attrName>
                                        </p:attrNameLst>
                                      </p:cBhvr>
                                      <p:tavLst>
                                        <p:tav tm="0">
                                          <p:val>
                                            <p:fltVal val="0"/>
                                          </p:val>
                                        </p:tav>
                                        <p:tav tm="100000">
                                          <p:val>
                                            <p:strVal val="#ppt_w"/>
                                          </p:val>
                                        </p:tav>
                                      </p:tavLst>
                                    </p:anim>
                                    <p:anim calcmode="lin" valueType="num">
                                      <p:cBhvr>
                                        <p:cTn id="145" dur="500" fill="hold"/>
                                        <p:tgtEl>
                                          <p:spTgt spid="12313"/>
                                        </p:tgtEl>
                                        <p:attrNameLst>
                                          <p:attrName>ppt_h</p:attrName>
                                        </p:attrNameLst>
                                      </p:cBhvr>
                                      <p:tavLst>
                                        <p:tav tm="0">
                                          <p:val>
                                            <p:fltVal val="0"/>
                                          </p:val>
                                        </p:tav>
                                        <p:tav tm="100000">
                                          <p:val>
                                            <p:strVal val="#ppt_h"/>
                                          </p:val>
                                        </p:tav>
                                      </p:tavLst>
                                    </p:anim>
                                    <p:animEffect transition="in" filter="fade">
                                      <p:cBhvr>
                                        <p:cTn id="146" dur="500"/>
                                        <p:tgtEl>
                                          <p:spTgt spid="12313"/>
                                        </p:tgtEl>
                                      </p:cBhvr>
                                    </p:animEffec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53" presetClass="entr" presetSubtype="0" fill="hold" grpId="0" nodeType="clickEffect">
                                  <p:stCondLst>
                                    <p:cond delay="0"/>
                                  </p:stCondLst>
                                  <p:childTnLst>
                                    <p:set>
                                      <p:cBhvr>
                                        <p:cTn id="150" dur="1" fill="hold">
                                          <p:stCondLst>
                                            <p:cond delay="0"/>
                                          </p:stCondLst>
                                        </p:cTn>
                                        <p:tgtEl>
                                          <p:spTgt spid="12314"/>
                                        </p:tgtEl>
                                        <p:attrNameLst>
                                          <p:attrName>style.visibility</p:attrName>
                                        </p:attrNameLst>
                                      </p:cBhvr>
                                      <p:to>
                                        <p:strVal val="visible"/>
                                      </p:to>
                                    </p:set>
                                    <p:anim calcmode="lin" valueType="num">
                                      <p:cBhvr>
                                        <p:cTn id="151" dur="500" fill="hold"/>
                                        <p:tgtEl>
                                          <p:spTgt spid="12314"/>
                                        </p:tgtEl>
                                        <p:attrNameLst>
                                          <p:attrName>ppt_w</p:attrName>
                                        </p:attrNameLst>
                                      </p:cBhvr>
                                      <p:tavLst>
                                        <p:tav tm="0">
                                          <p:val>
                                            <p:fltVal val="0"/>
                                          </p:val>
                                        </p:tav>
                                        <p:tav tm="100000">
                                          <p:val>
                                            <p:strVal val="#ppt_w"/>
                                          </p:val>
                                        </p:tav>
                                      </p:tavLst>
                                    </p:anim>
                                    <p:anim calcmode="lin" valueType="num">
                                      <p:cBhvr>
                                        <p:cTn id="152" dur="500" fill="hold"/>
                                        <p:tgtEl>
                                          <p:spTgt spid="12314"/>
                                        </p:tgtEl>
                                        <p:attrNameLst>
                                          <p:attrName>ppt_h</p:attrName>
                                        </p:attrNameLst>
                                      </p:cBhvr>
                                      <p:tavLst>
                                        <p:tav tm="0">
                                          <p:val>
                                            <p:fltVal val="0"/>
                                          </p:val>
                                        </p:tav>
                                        <p:tav tm="100000">
                                          <p:val>
                                            <p:strVal val="#ppt_h"/>
                                          </p:val>
                                        </p:tav>
                                      </p:tavLst>
                                    </p:anim>
                                    <p:animEffect transition="in" filter="fade">
                                      <p:cBhvr>
                                        <p:cTn id="153" dur="500"/>
                                        <p:tgtEl>
                                          <p:spTgt spid="12314"/>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53" presetClass="entr" presetSubtype="0" fill="hold" grpId="0" nodeType="clickEffect">
                                  <p:stCondLst>
                                    <p:cond delay="0"/>
                                  </p:stCondLst>
                                  <p:childTnLst>
                                    <p:set>
                                      <p:cBhvr>
                                        <p:cTn id="157" dur="1" fill="hold">
                                          <p:stCondLst>
                                            <p:cond delay="0"/>
                                          </p:stCondLst>
                                        </p:cTn>
                                        <p:tgtEl>
                                          <p:spTgt spid="12315"/>
                                        </p:tgtEl>
                                        <p:attrNameLst>
                                          <p:attrName>style.visibility</p:attrName>
                                        </p:attrNameLst>
                                      </p:cBhvr>
                                      <p:to>
                                        <p:strVal val="visible"/>
                                      </p:to>
                                    </p:set>
                                    <p:anim calcmode="lin" valueType="num">
                                      <p:cBhvr>
                                        <p:cTn id="158" dur="500" fill="hold"/>
                                        <p:tgtEl>
                                          <p:spTgt spid="12315"/>
                                        </p:tgtEl>
                                        <p:attrNameLst>
                                          <p:attrName>ppt_w</p:attrName>
                                        </p:attrNameLst>
                                      </p:cBhvr>
                                      <p:tavLst>
                                        <p:tav tm="0">
                                          <p:val>
                                            <p:fltVal val="0"/>
                                          </p:val>
                                        </p:tav>
                                        <p:tav tm="100000">
                                          <p:val>
                                            <p:strVal val="#ppt_w"/>
                                          </p:val>
                                        </p:tav>
                                      </p:tavLst>
                                    </p:anim>
                                    <p:anim calcmode="lin" valueType="num">
                                      <p:cBhvr>
                                        <p:cTn id="159" dur="500" fill="hold"/>
                                        <p:tgtEl>
                                          <p:spTgt spid="12315"/>
                                        </p:tgtEl>
                                        <p:attrNameLst>
                                          <p:attrName>ppt_h</p:attrName>
                                        </p:attrNameLst>
                                      </p:cBhvr>
                                      <p:tavLst>
                                        <p:tav tm="0">
                                          <p:val>
                                            <p:fltVal val="0"/>
                                          </p:val>
                                        </p:tav>
                                        <p:tav tm="100000">
                                          <p:val>
                                            <p:strVal val="#ppt_h"/>
                                          </p:val>
                                        </p:tav>
                                      </p:tavLst>
                                    </p:anim>
                                    <p:animEffect transition="in" filter="fade">
                                      <p:cBhvr>
                                        <p:cTn id="160" dur="500"/>
                                        <p:tgtEl>
                                          <p:spTgt spid="12315"/>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22" presetClass="entr" presetSubtype="8" fill="hold" nodeType="clickEffect">
                                  <p:stCondLst>
                                    <p:cond delay="0"/>
                                  </p:stCondLst>
                                  <p:childTnLst>
                                    <p:set>
                                      <p:cBhvr>
                                        <p:cTn id="164" dur="1" fill="hold">
                                          <p:stCondLst>
                                            <p:cond delay="0"/>
                                          </p:stCondLst>
                                        </p:cTn>
                                        <p:tgtEl>
                                          <p:spTgt spid="12316"/>
                                        </p:tgtEl>
                                        <p:attrNameLst>
                                          <p:attrName>style.visibility</p:attrName>
                                        </p:attrNameLst>
                                      </p:cBhvr>
                                      <p:to>
                                        <p:strVal val="visible"/>
                                      </p:to>
                                    </p:set>
                                    <p:animEffect transition="in" filter="wipe(left)">
                                      <p:cBhvr>
                                        <p:cTn id="165" dur="500"/>
                                        <p:tgtEl>
                                          <p:spTgt spid="12316"/>
                                        </p:tgtEl>
                                      </p:cBhvr>
                                    </p:animEffect>
                                  </p:childTnLst>
                                </p:cTn>
                              </p:par>
                            </p:childTnLst>
                          </p:cTn>
                        </p:par>
                        <p:par>
                          <p:cTn id="166" fill="hold" nodeType="afterGroup">
                            <p:stCondLst>
                              <p:cond delay="500"/>
                            </p:stCondLst>
                            <p:childTnLst>
                              <p:par>
                                <p:cTn id="167" presetID="53" presetClass="entr" presetSubtype="0" fill="hold" grpId="0" nodeType="afterEffect">
                                  <p:stCondLst>
                                    <p:cond delay="0"/>
                                  </p:stCondLst>
                                  <p:childTnLst>
                                    <p:set>
                                      <p:cBhvr>
                                        <p:cTn id="168" dur="1" fill="hold">
                                          <p:stCondLst>
                                            <p:cond delay="0"/>
                                          </p:stCondLst>
                                        </p:cTn>
                                        <p:tgtEl>
                                          <p:spTgt spid="12317"/>
                                        </p:tgtEl>
                                        <p:attrNameLst>
                                          <p:attrName>style.visibility</p:attrName>
                                        </p:attrNameLst>
                                      </p:cBhvr>
                                      <p:to>
                                        <p:strVal val="visible"/>
                                      </p:to>
                                    </p:set>
                                    <p:anim calcmode="lin" valueType="num">
                                      <p:cBhvr>
                                        <p:cTn id="169" dur="500" fill="hold"/>
                                        <p:tgtEl>
                                          <p:spTgt spid="12317"/>
                                        </p:tgtEl>
                                        <p:attrNameLst>
                                          <p:attrName>ppt_w</p:attrName>
                                        </p:attrNameLst>
                                      </p:cBhvr>
                                      <p:tavLst>
                                        <p:tav tm="0">
                                          <p:val>
                                            <p:fltVal val="0"/>
                                          </p:val>
                                        </p:tav>
                                        <p:tav tm="100000">
                                          <p:val>
                                            <p:strVal val="#ppt_w"/>
                                          </p:val>
                                        </p:tav>
                                      </p:tavLst>
                                    </p:anim>
                                    <p:anim calcmode="lin" valueType="num">
                                      <p:cBhvr>
                                        <p:cTn id="170" dur="500" fill="hold"/>
                                        <p:tgtEl>
                                          <p:spTgt spid="12317"/>
                                        </p:tgtEl>
                                        <p:attrNameLst>
                                          <p:attrName>ppt_h</p:attrName>
                                        </p:attrNameLst>
                                      </p:cBhvr>
                                      <p:tavLst>
                                        <p:tav tm="0">
                                          <p:val>
                                            <p:fltVal val="0"/>
                                          </p:val>
                                        </p:tav>
                                        <p:tav tm="100000">
                                          <p:val>
                                            <p:strVal val="#ppt_h"/>
                                          </p:val>
                                        </p:tav>
                                      </p:tavLst>
                                    </p:anim>
                                    <p:animEffect transition="in" filter="fade">
                                      <p:cBhvr>
                                        <p:cTn id="171" dur="500"/>
                                        <p:tgtEl>
                                          <p:spTgt spid="123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7" grpId="0" animBg="1"/>
      <p:bldP spid="12315" grpId="0" animBg="1"/>
      <p:bldP spid="12314" grpId="0" animBg="1"/>
      <p:bldP spid="12313" grpId="0" animBg="1"/>
      <p:bldP spid="12312" grpId="0" animBg="1"/>
      <p:bldP spid="12309" grpId="0" animBg="1"/>
      <p:bldP spid="12308" grpId="0" animBg="1"/>
      <p:bldP spid="12307" grpId="0" animBg="1"/>
      <p:bldP spid="12304" grpId="0" animBg="1"/>
      <p:bldP spid="12303" grpId="0" animBg="1"/>
      <p:bldP spid="12300" grpId="0" animBg="1"/>
      <p:bldP spid="12299" grpId="0" animBg="1"/>
      <p:bldP spid="12298" grpId="0" animBg="1"/>
      <p:bldP spid="12295" grpId="0" animBg="1"/>
      <p:bldP spid="12294" grpId="0" animBg="1"/>
      <p:bldP spid="1229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256984" y="2667000"/>
            <a:ext cx="914399" cy="21336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21" name="Rectangle 20"/>
          <p:cNvSpPr/>
          <p:nvPr/>
        </p:nvSpPr>
        <p:spPr>
          <a:xfrm>
            <a:off x="2362953" y="2667000"/>
            <a:ext cx="914399" cy="21336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20" name="Rectangle 19"/>
          <p:cNvSpPr/>
          <p:nvPr/>
        </p:nvSpPr>
        <p:spPr>
          <a:xfrm>
            <a:off x="1447800" y="2667000"/>
            <a:ext cx="914399" cy="21336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2" name="Rectangle 1"/>
          <p:cNvSpPr/>
          <p:nvPr/>
        </p:nvSpPr>
        <p:spPr>
          <a:xfrm>
            <a:off x="685800" y="2667000"/>
            <a:ext cx="762000" cy="21336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4338" name="Rectangle 2"/>
          <p:cNvSpPr>
            <a:spLocks noGrp="1" noChangeArrowheads="1"/>
          </p:cNvSpPr>
          <p:nvPr>
            <p:ph type="title"/>
          </p:nvPr>
        </p:nvSpPr>
        <p:spPr/>
        <p:txBody>
          <a:bodyPr/>
          <a:lstStyle/>
          <a:p>
            <a:r>
              <a:rPr lang="en-US" dirty="0"/>
              <a:t>Let’s see that </a:t>
            </a:r>
            <a:r>
              <a:rPr lang="en-US" dirty="0" smtClean="0"/>
              <a:t>vertically:</a:t>
            </a:r>
            <a:endParaRPr lang="en-US" dirty="0"/>
          </a:p>
        </p:txBody>
      </p:sp>
      <p:graphicFrame>
        <p:nvGraphicFramePr>
          <p:cNvPr id="14341" name="Object 5"/>
          <p:cNvGraphicFramePr>
            <a:graphicFrameLocks noChangeAspect="1"/>
          </p:cNvGraphicFramePr>
          <p:nvPr/>
        </p:nvGraphicFramePr>
        <p:xfrm>
          <a:off x="381000" y="1600200"/>
          <a:ext cx="3306763" cy="733425"/>
        </p:xfrm>
        <a:graphic>
          <a:graphicData uri="http://schemas.openxmlformats.org/presentationml/2006/ole">
            <mc:AlternateContent xmlns:mc="http://schemas.openxmlformats.org/markup-compatibility/2006">
              <mc:Choice xmlns:v="urn:schemas-microsoft-com:vml" Requires="v">
                <p:oleObj spid="_x0000_s2115" name="Equation" r:id="rId3" imgW="1257120" imgH="279360" progId="Equation.DSMT4">
                  <p:embed/>
                </p:oleObj>
              </mc:Choice>
              <mc:Fallback>
                <p:oleObj name="Equation" r:id="rId3" imgW="1257120" imgH="2793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00200"/>
                        <a:ext cx="3306763" cy="7334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657600" y="1752600"/>
          <a:ext cx="368300" cy="366713"/>
        </p:xfrm>
        <a:graphic>
          <a:graphicData uri="http://schemas.openxmlformats.org/presentationml/2006/ole">
            <mc:AlternateContent xmlns:mc="http://schemas.openxmlformats.org/markup-compatibility/2006">
              <mc:Choice xmlns:v="urn:schemas-microsoft-com:vml" Requires="v">
                <p:oleObj spid="_x0000_s2116" name="Equation" r:id="rId5" imgW="139680" imgH="139680" progId="Equation.DSMT4">
                  <p:embed/>
                </p:oleObj>
              </mc:Choice>
              <mc:Fallback>
                <p:oleObj name="Equation" r:id="rId5" imgW="139680" imgH="1396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1752600"/>
                        <a:ext cx="3683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3962400" y="1600200"/>
          <a:ext cx="2506663" cy="733425"/>
        </p:xfrm>
        <a:graphic>
          <a:graphicData uri="http://schemas.openxmlformats.org/presentationml/2006/ole">
            <mc:AlternateContent xmlns:mc="http://schemas.openxmlformats.org/markup-compatibility/2006">
              <mc:Choice xmlns:v="urn:schemas-microsoft-com:vml" Requires="v">
                <p:oleObj spid="_x0000_s2117" name="Equation" r:id="rId7" imgW="952200" imgH="279360" progId="Equation.DSMT4">
                  <p:embed/>
                </p:oleObj>
              </mc:Choice>
              <mc:Fallback>
                <p:oleObj name="Equation" r:id="rId7" imgW="952200" imgH="27936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1600200"/>
                        <a:ext cx="2506663" cy="7334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6413500" y="1752600"/>
          <a:ext cx="368300" cy="366713"/>
        </p:xfrm>
        <a:graphic>
          <a:graphicData uri="http://schemas.openxmlformats.org/presentationml/2006/ole">
            <mc:AlternateContent xmlns:mc="http://schemas.openxmlformats.org/markup-compatibility/2006">
              <mc:Choice xmlns:v="urn:schemas-microsoft-com:vml" Requires="v">
                <p:oleObj spid="_x0000_s2118" name="Equation" r:id="rId9" imgW="139680" imgH="139680" progId="Equation.DSMT4">
                  <p:embed/>
                </p:oleObj>
              </mc:Choice>
              <mc:Fallback>
                <p:oleObj name="Equation" r:id="rId9" imgW="139680" imgH="1396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13500" y="1752600"/>
                        <a:ext cx="3683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6672263" y="1600200"/>
          <a:ext cx="2471737" cy="733425"/>
        </p:xfrm>
        <a:graphic>
          <a:graphicData uri="http://schemas.openxmlformats.org/presentationml/2006/ole">
            <mc:AlternateContent xmlns:mc="http://schemas.openxmlformats.org/markup-compatibility/2006">
              <mc:Choice xmlns:v="urn:schemas-microsoft-com:vml" Requires="v">
                <p:oleObj spid="_x0000_s2119" name="Equation" r:id="rId11" imgW="939600" imgH="279360" progId="Equation.DSMT4">
                  <p:embed/>
                </p:oleObj>
              </mc:Choice>
              <mc:Fallback>
                <p:oleObj name="Equation" r:id="rId11" imgW="939600" imgH="27936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672263" y="1600200"/>
                        <a:ext cx="2471737" cy="7334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669925" y="2709863"/>
          <a:ext cx="3140075" cy="600075"/>
        </p:xfrm>
        <a:graphic>
          <a:graphicData uri="http://schemas.openxmlformats.org/presentationml/2006/ole">
            <mc:AlternateContent xmlns:mc="http://schemas.openxmlformats.org/markup-compatibility/2006">
              <mc:Choice xmlns:v="urn:schemas-microsoft-com:vml" Requires="v">
                <p:oleObj spid="_x0000_s2120" name="Equation" r:id="rId13" imgW="1193760" imgH="228600" progId="Equation.DSMT4">
                  <p:embed/>
                </p:oleObj>
              </mc:Choice>
              <mc:Fallback>
                <p:oleObj name="Equation" r:id="rId13" imgW="1193760" imgH="22860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9925" y="2709863"/>
                        <a:ext cx="3140075" cy="600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679450" y="3200400"/>
          <a:ext cx="3206750" cy="533400"/>
        </p:xfrm>
        <a:graphic>
          <a:graphicData uri="http://schemas.openxmlformats.org/presentationml/2006/ole">
            <mc:AlternateContent xmlns:mc="http://schemas.openxmlformats.org/markup-compatibility/2006">
              <mc:Choice xmlns:v="urn:schemas-microsoft-com:vml" Requires="v">
                <p:oleObj spid="_x0000_s2121" name="Equation" r:id="rId15" imgW="1218960" imgH="203040" progId="Equation.DSMT4">
                  <p:embed/>
                </p:oleObj>
              </mc:Choice>
              <mc:Fallback>
                <p:oleObj name="Equation" r:id="rId15" imgW="1218960" imgH="20304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79450" y="3200400"/>
                        <a:ext cx="3206750"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609600" y="3657600"/>
          <a:ext cx="3238500" cy="533400"/>
        </p:xfrm>
        <a:graphic>
          <a:graphicData uri="http://schemas.openxmlformats.org/presentationml/2006/ole">
            <mc:AlternateContent xmlns:mc="http://schemas.openxmlformats.org/markup-compatibility/2006">
              <mc:Choice xmlns:v="urn:schemas-microsoft-com:vml" Requires="v">
                <p:oleObj spid="_x0000_s2122" name="Equation" r:id="rId17" imgW="1231560" imgH="203040" progId="Equation.DSMT4">
                  <p:embed/>
                </p:oleObj>
              </mc:Choice>
              <mc:Fallback>
                <p:oleObj name="Equation" r:id="rId17" imgW="1231560" imgH="20304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 y="3657600"/>
                        <a:ext cx="3238500"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49" name="Line 13"/>
          <p:cNvSpPr>
            <a:spLocks noChangeShapeType="1"/>
          </p:cNvSpPr>
          <p:nvPr/>
        </p:nvSpPr>
        <p:spPr bwMode="auto">
          <a:xfrm>
            <a:off x="304800" y="4191000"/>
            <a:ext cx="3810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14350" name="Object 14"/>
          <p:cNvGraphicFramePr>
            <a:graphicFrameLocks noChangeAspect="1"/>
          </p:cNvGraphicFramePr>
          <p:nvPr>
            <p:extLst>
              <p:ext uri="{D42A27DB-BD31-4B8C-83A1-F6EECF244321}">
                <p14:modId xmlns:p14="http://schemas.microsoft.com/office/powerpoint/2010/main" val="72828604"/>
              </p:ext>
            </p:extLst>
          </p:nvPr>
        </p:nvGraphicFramePr>
        <p:xfrm>
          <a:off x="685800" y="4191000"/>
          <a:ext cx="735013" cy="500063"/>
        </p:xfrm>
        <a:graphic>
          <a:graphicData uri="http://schemas.openxmlformats.org/presentationml/2006/ole">
            <mc:AlternateContent xmlns:mc="http://schemas.openxmlformats.org/markup-compatibility/2006">
              <mc:Choice xmlns:v="urn:schemas-microsoft-com:vml" Requires="v">
                <p:oleObj spid="_x0000_s2123" name="Equation" r:id="rId19" imgW="279360" imgH="190440" progId="Equation.DSMT4">
                  <p:embed/>
                </p:oleObj>
              </mc:Choice>
              <mc:Fallback>
                <p:oleObj name="Equation" r:id="rId19" imgW="279360" imgH="19044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85800" y="4191000"/>
                        <a:ext cx="735013" cy="5000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51" name="Object 15"/>
          <p:cNvGraphicFramePr>
            <a:graphicFrameLocks noChangeAspect="1"/>
          </p:cNvGraphicFramePr>
          <p:nvPr/>
        </p:nvGraphicFramePr>
        <p:xfrm>
          <a:off x="1316038" y="4191000"/>
          <a:ext cx="969962" cy="533400"/>
        </p:xfrm>
        <a:graphic>
          <a:graphicData uri="http://schemas.openxmlformats.org/presentationml/2006/ole">
            <mc:AlternateContent xmlns:mc="http://schemas.openxmlformats.org/markup-compatibility/2006">
              <mc:Choice xmlns:v="urn:schemas-microsoft-com:vml" Requires="v">
                <p:oleObj spid="_x0000_s2124" name="Equation" r:id="rId21" imgW="368280" imgH="203040" progId="Equation.DSMT4">
                  <p:embed/>
                </p:oleObj>
              </mc:Choice>
              <mc:Fallback>
                <p:oleObj name="Equation" r:id="rId21" imgW="368280" imgH="20304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316038" y="4191000"/>
                        <a:ext cx="969962"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52" name="Object 16"/>
          <p:cNvGraphicFramePr>
            <a:graphicFrameLocks noChangeAspect="1"/>
          </p:cNvGraphicFramePr>
          <p:nvPr/>
        </p:nvGraphicFramePr>
        <p:xfrm>
          <a:off x="2286000" y="4267200"/>
          <a:ext cx="801688" cy="466725"/>
        </p:xfrm>
        <a:graphic>
          <a:graphicData uri="http://schemas.openxmlformats.org/presentationml/2006/ole">
            <mc:AlternateContent xmlns:mc="http://schemas.openxmlformats.org/markup-compatibility/2006">
              <mc:Choice xmlns:v="urn:schemas-microsoft-com:vml" Requires="v">
                <p:oleObj spid="_x0000_s2125" name="Equation" r:id="rId23" imgW="304560" imgH="177480" progId="Equation.DSMT4">
                  <p:embed/>
                </p:oleObj>
              </mc:Choice>
              <mc:Fallback>
                <p:oleObj name="Equation" r:id="rId23" imgW="304560" imgH="177480" progId="Equation.DSMT4">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286000" y="4267200"/>
                        <a:ext cx="801688" cy="466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3163888" y="4257675"/>
          <a:ext cx="568325" cy="466725"/>
        </p:xfrm>
        <a:graphic>
          <a:graphicData uri="http://schemas.openxmlformats.org/presentationml/2006/ole">
            <mc:AlternateContent xmlns:mc="http://schemas.openxmlformats.org/markup-compatibility/2006">
              <mc:Choice xmlns:v="urn:schemas-microsoft-com:vml" Requires="v">
                <p:oleObj spid="_x0000_s2126" name="Equation" r:id="rId25" imgW="215640" imgH="177480" progId="Equation.DSMT4">
                  <p:embed/>
                </p:oleObj>
              </mc:Choice>
              <mc:Fallback>
                <p:oleObj name="Equation" r:id="rId25" imgW="215640" imgH="177480" progId="Equation.DSMT4">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163888" y="4257675"/>
                        <a:ext cx="568325" cy="466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54" name="AutoShape 18"/>
          <p:cNvSpPr>
            <a:spLocks noChangeArrowheads="1"/>
          </p:cNvSpPr>
          <p:nvPr/>
        </p:nvSpPr>
        <p:spPr bwMode="auto">
          <a:xfrm>
            <a:off x="3581400" y="5257800"/>
            <a:ext cx="5105400" cy="1371600"/>
          </a:xfrm>
          <a:prstGeom prst="irregularSeal1">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endParaRPr lang="en-US"/>
          </a:p>
        </p:txBody>
      </p:sp>
      <p:graphicFrame>
        <p:nvGraphicFramePr>
          <p:cNvPr id="14355" name="Object 19"/>
          <p:cNvGraphicFramePr>
            <a:graphicFrameLocks noChangeAspect="1"/>
          </p:cNvGraphicFramePr>
          <p:nvPr/>
        </p:nvGraphicFramePr>
        <p:xfrm>
          <a:off x="4457700" y="5638800"/>
          <a:ext cx="3238500" cy="533400"/>
        </p:xfrm>
        <a:graphic>
          <a:graphicData uri="http://schemas.openxmlformats.org/presentationml/2006/ole">
            <mc:AlternateContent xmlns:mc="http://schemas.openxmlformats.org/markup-compatibility/2006">
              <mc:Choice xmlns:v="urn:schemas-microsoft-com:vml" Requires="v">
                <p:oleObj spid="_x0000_s2127" name="Equation" r:id="rId27" imgW="1231560" imgH="203040" progId="Equation.DSMT4">
                  <p:embed/>
                </p:oleObj>
              </mc:Choice>
              <mc:Fallback>
                <p:oleObj name="Equation" r:id="rId27" imgW="1231560" imgH="203040" progId="Equation.DSMT4">
                  <p:embed/>
                  <p:pic>
                    <p:nvPicPr>
                      <p:cNvPr id="0" name=""/>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457700" y="5638800"/>
                        <a:ext cx="3238500"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834909702"/>
      </p:ext>
    </p:extLst>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4346"/>
                                        </p:tgtEl>
                                        <p:attrNameLst>
                                          <p:attrName>style.visibility</p:attrName>
                                        </p:attrNameLst>
                                      </p:cBhvr>
                                      <p:to>
                                        <p:strVal val="visible"/>
                                      </p:to>
                                    </p:set>
                                    <p:animEffect transition="in" filter="wipe(left)">
                                      <p:cBhvr>
                                        <p:cTn id="7" dur="500"/>
                                        <p:tgtEl>
                                          <p:spTgt spid="143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4347"/>
                                        </p:tgtEl>
                                        <p:attrNameLst>
                                          <p:attrName>style.visibility</p:attrName>
                                        </p:attrNameLst>
                                      </p:cBhvr>
                                      <p:to>
                                        <p:strVal val="visible"/>
                                      </p:to>
                                    </p:set>
                                    <p:animEffect transition="in" filter="wipe(left)">
                                      <p:cBhvr>
                                        <p:cTn id="12" dur="500"/>
                                        <p:tgtEl>
                                          <p:spTgt spid="143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4348"/>
                                        </p:tgtEl>
                                        <p:attrNameLst>
                                          <p:attrName>style.visibility</p:attrName>
                                        </p:attrNameLst>
                                      </p:cBhvr>
                                      <p:to>
                                        <p:strVal val="visible"/>
                                      </p:to>
                                    </p:set>
                                    <p:animEffect transition="in" filter="wipe(left)">
                                      <p:cBhvr>
                                        <p:cTn id="17" dur="500"/>
                                        <p:tgtEl>
                                          <p:spTgt spid="143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349"/>
                                        </p:tgtEl>
                                        <p:attrNameLst>
                                          <p:attrName>style.visibility</p:attrName>
                                        </p:attrNameLst>
                                      </p:cBhvr>
                                      <p:to>
                                        <p:strVal val="visible"/>
                                      </p:to>
                                    </p:set>
                                    <p:animEffect transition="in" filter="wipe(left)">
                                      <p:cBhvr>
                                        <p:cTn id="22" dur="500"/>
                                        <p:tgtEl>
                                          <p:spTgt spid="1434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up)">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4350"/>
                                        </p:tgtEl>
                                        <p:attrNameLst>
                                          <p:attrName>style.visibility</p:attrName>
                                        </p:attrNameLst>
                                      </p:cBhvr>
                                      <p:to>
                                        <p:strVal val="visible"/>
                                      </p:to>
                                    </p:set>
                                    <p:animEffect transition="in" filter="wipe(left)">
                                      <p:cBhvr>
                                        <p:cTn id="32" dur="500"/>
                                        <p:tgtEl>
                                          <p:spTgt spid="1435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up)">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4351"/>
                                        </p:tgtEl>
                                        <p:attrNameLst>
                                          <p:attrName>style.visibility</p:attrName>
                                        </p:attrNameLst>
                                      </p:cBhvr>
                                      <p:to>
                                        <p:strVal val="visible"/>
                                      </p:to>
                                    </p:set>
                                    <p:animEffect transition="in" filter="wipe(left)">
                                      <p:cBhvr>
                                        <p:cTn id="42" dur="500"/>
                                        <p:tgtEl>
                                          <p:spTgt spid="1435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up)">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4352"/>
                                        </p:tgtEl>
                                        <p:attrNameLst>
                                          <p:attrName>style.visibility</p:attrName>
                                        </p:attrNameLst>
                                      </p:cBhvr>
                                      <p:to>
                                        <p:strVal val="visible"/>
                                      </p:to>
                                    </p:set>
                                    <p:animEffect transition="in" filter="wipe(left)">
                                      <p:cBhvr>
                                        <p:cTn id="52" dur="500"/>
                                        <p:tgtEl>
                                          <p:spTgt spid="1435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wipe(up)">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14353"/>
                                        </p:tgtEl>
                                        <p:attrNameLst>
                                          <p:attrName>style.visibility</p:attrName>
                                        </p:attrNameLst>
                                      </p:cBhvr>
                                      <p:to>
                                        <p:strVal val="visible"/>
                                      </p:to>
                                    </p:set>
                                    <p:animEffect transition="in" filter="wipe(left)">
                                      <p:cBhvr>
                                        <p:cTn id="62" dur="500"/>
                                        <p:tgtEl>
                                          <p:spTgt spid="14353"/>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nodeType="clickEffect">
                                  <p:stCondLst>
                                    <p:cond delay="0"/>
                                  </p:stCondLst>
                                  <p:childTnLst>
                                    <p:set>
                                      <p:cBhvr>
                                        <p:cTn id="66" dur="1" fill="hold">
                                          <p:stCondLst>
                                            <p:cond delay="0"/>
                                          </p:stCondLst>
                                        </p:cTn>
                                        <p:tgtEl>
                                          <p:spTgt spid="14355"/>
                                        </p:tgtEl>
                                        <p:attrNameLst>
                                          <p:attrName>style.visibility</p:attrName>
                                        </p:attrNameLst>
                                      </p:cBhvr>
                                      <p:to>
                                        <p:strVal val="visible"/>
                                      </p:to>
                                    </p:set>
                                    <p:animEffect transition="in" filter="wipe(left)">
                                      <p:cBhvr>
                                        <p:cTn id="67" dur="500"/>
                                        <p:tgtEl>
                                          <p:spTgt spid="14355"/>
                                        </p:tgtEl>
                                      </p:cBhvr>
                                    </p:animEffect>
                                  </p:childTnLst>
                                </p:cTn>
                              </p:par>
                            </p:childTnLst>
                          </p:cTn>
                        </p:par>
                        <p:par>
                          <p:cTn id="68" fill="hold" nodeType="afterGroup">
                            <p:stCondLst>
                              <p:cond delay="500"/>
                            </p:stCondLst>
                            <p:childTnLst>
                              <p:par>
                                <p:cTn id="69" presetID="53" presetClass="entr" presetSubtype="0" fill="hold" grpId="0" nodeType="afterEffect">
                                  <p:stCondLst>
                                    <p:cond delay="0"/>
                                  </p:stCondLst>
                                  <p:childTnLst>
                                    <p:set>
                                      <p:cBhvr>
                                        <p:cTn id="70" dur="1" fill="hold">
                                          <p:stCondLst>
                                            <p:cond delay="0"/>
                                          </p:stCondLst>
                                        </p:cTn>
                                        <p:tgtEl>
                                          <p:spTgt spid="14354"/>
                                        </p:tgtEl>
                                        <p:attrNameLst>
                                          <p:attrName>style.visibility</p:attrName>
                                        </p:attrNameLst>
                                      </p:cBhvr>
                                      <p:to>
                                        <p:strVal val="visible"/>
                                      </p:to>
                                    </p:set>
                                    <p:anim calcmode="lin" valueType="num">
                                      <p:cBhvr>
                                        <p:cTn id="71" dur="500" fill="hold"/>
                                        <p:tgtEl>
                                          <p:spTgt spid="14354"/>
                                        </p:tgtEl>
                                        <p:attrNameLst>
                                          <p:attrName>ppt_w</p:attrName>
                                        </p:attrNameLst>
                                      </p:cBhvr>
                                      <p:tavLst>
                                        <p:tav tm="0">
                                          <p:val>
                                            <p:fltVal val="0"/>
                                          </p:val>
                                        </p:tav>
                                        <p:tav tm="100000">
                                          <p:val>
                                            <p:strVal val="#ppt_w"/>
                                          </p:val>
                                        </p:tav>
                                      </p:tavLst>
                                    </p:anim>
                                    <p:anim calcmode="lin" valueType="num">
                                      <p:cBhvr>
                                        <p:cTn id="72" dur="500" fill="hold"/>
                                        <p:tgtEl>
                                          <p:spTgt spid="14354"/>
                                        </p:tgtEl>
                                        <p:attrNameLst>
                                          <p:attrName>ppt_h</p:attrName>
                                        </p:attrNameLst>
                                      </p:cBhvr>
                                      <p:tavLst>
                                        <p:tav tm="0">
                                          <p:val>
                                            <p:fltVal val="0"/>
                                          </p:val>
                                        </p:tav>
                                        <p:tav tm="100000">
                                          <p:val>
                                            <p:strVal val="#ppt_h"/>
                                          </p:val>
                                        </p:tav>
                                      </p:tavLst>
                                    </p:anim>
                                    <p:animEffect transition="in" filter="fade">
                                      <p:cBhvr>
                                        <p:cTn id="73" dur="500"/>
                                        <p:tgtEl>
                                          <p:spTgt spid="14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1" grpId="0" animBg="1"/>
      <p:bldP spid="20" grpId="0" animBg="1"/>
      <p:bldP spid="2" grpId="0" animBg="1"/>
      <p:bldP spid="14349" grpId="0" animBg="1"/>
      <p:bldP spid="1435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Your Turn!</a:t>
            </a:r>
          </a:p>
        </p:txBody>
      </p:sp>
      <p:graphicFrame>
        <p:nvGraphicFramePr>
          <p:cNvPr id="16388" name="Object 4"/>
          <p:cNvGraphicFramePr>
            <a:graphicFrameLocks noChangeAspect="1"/>
          </p:cNvGraphicFramePr>
          <p:nvPr/>
        </p:nvGraphicFramePr>
        <p:xfrm>
          <a:off x="174625" y="1600200"/>
          <a:ext cx="8740775" cy="700088"/>
        </p:xfrm>
        <a:graphic>
          <a:graphicData uri="http://schemas.openxmlformats.org/presentationml/2006/ole">
            <mc:AlternateContent xmlns:mc="http://schemas.openxmlformats.org/markup-compatibility/2006">
              <mc:Choice xmlns:v="urn:schemas-microsoft-com:vml" Requires="v">
                <p:oleObj spid="_x0000_s3079" name="Equation" r:id="rId3" imgW="3479760" imgH="279360" progId="Equation.DSMT4">
                  <p:embed/>
                </p:oleObj>
              </mc:Choice>
              <mc:Fallback>
                <p:oleObj name="Equation" r:id="rId3" imgW="3479760" imgH="2793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4625" y="1600200"/>
                        <a:ext cx="8740775" cy="7000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4112659981"/>
      </p:ext>
    </p:extLst>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nodeType="withEffect">
                                  <p:stCondLst>
                                    <p:cond delay="0"/>
                                  </p:stCondLst>
                                  <p:childTnLst>
                                    <p:set>
                                      <p:cBhvr>
                                        <p:cTn id="6" dur="1" fill="hold">
                                          <p:stCondLst>
                                            <p:cond delay="0"/>
                                          </p:stCondLst>
                                        </p:cTn>
                                        <p:tgtEl>
                                          <p:spTgt spid="16388"/>
                                        </p:tgtEl>
                                        <p:attrNameLst>
                                          <p:attrName>style.visibility</p:attrName>
                                        </p:attrNameLst>
                                      </p:cBhvr>
                                      <p:to>
                                        <p:strVal val="visible"/>
                                      </p:to>
                                    </p:set>
                                    <p:anim calcmode="lin" valueType="num">
                                      <p:cBhvr>
                                        <p:cTn id="7" dur="2000" fill="hold"/>
                                        <p:tgtEl>
                                          <p:spTgt spid="16388"/>
                                        </p:tgtEl>
                                        <p:attrNameLst>
                                          <p:attrName>ppt_w</p:attrName>
                                        </p:attrNameLst>
                                      </p:cBhvr>
                                      <p:tavLst>
                                        <p:tav tm="0" fmla="#ppt_w*sin(2.5*pi*$)">
                                          <p:val>
                                            <p:fltVal val="0"/>
                                          </p:val>
                                        </p:tav>
                                        <p:tav tm="100000">
                                          <p:val>
                                            <p:fltVal val="1"/>
                                          </p:val>
                                        </p:tav>
                                      </p:tavLst>
                                    </p:anim>
                                    <p:anim calcmode="lin" valueType="num">
                                      <p:cBhvr>
                                        <p:cTn id="8" dur="2000" fill="hold"/>
                                        <p:tgtEl>
                                          <p:spTgt spid="1638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Try another!</a:t>
            </a:r>
            <a:endParaRPr lang="en-US" dirty="0"/>
          </a:p>
        </p:txBody>
      </p:sp>
      <p:graphicFrame>
        <p:nvGraphicFramePr>
          <p:cNvPr id="16388" name="Object 4"/>
          <p:cNvGraphicFramePr>
            <a:graphicFrameLocks noChangeAspect="1"/>
          </p:cNvGraphicFramePr>
          <p:nvPr>
            <p:extLst>
              <p:ext uri="{D42A27DB-BD31-4B8C-83A1-F6EECF244321}">
                <p14:modId xmlns:p14="http://schemas.microsoft.com/office/powerpoint/2010/main" val="1666476061"/>
              </p:ext>
            </p:extLst>
          </p:nvPr>
        </p:nvGraphicFramePr>
        <p:xfrm>
          <a:off x="76200" y="1600201"/>
          <a:ext cx="9067800" cy="623854"/>
        </p:xfrm>
        <a:graphic>
          <a:graphicData uri="http://schemas.openxmlformats.org/presentationml/2006/ole">
            <mc:AlternateContent xmlns:mc="http://schemas.openxmlformats.org/markup-compatibility/2006">
              <mc:Choice xmlns:v="urn:schemas-microsoft-com:vml" Requires="v">
                <p:oleObj spid="_x0000_s4101" name="Equation" r:id="rId3" imgW="4051080" imgH="279360" progId="Equation.DSMT4">
                  <p:embed/>
                </p:oleObj>
              </mc:Choice>
              <mc:Fallback>
                <p:oleObj name="Equation" r:id="rId3" imgW="4051080" imgH="279360" progId="Equation.DSMT4">
                  <p:embed/>
                  <p:pic>
                    <p:nvPicPr>
                      <p:cNvPr id="0" name=""/>
                      <p:cNvPicPr>
                        <a:picLocks noChangeAspect="1" noChangeArrowheads="1"/>
                      </p:cNvPicPr>
                      <p:nvPr/>
                    </p:nvPicPr>
                    <p:blipFill>
                      <a:blip r:embed="rId4"/>
                      <a:srcRect/>
                      <a:stretch>
                        <a:fillRect/>
                      </a:stretch>
                    </p:blipFill>
                    <p:spPr bwMode="auto">
                      <a:xfrm>
                        <a:off x="76200" y="1600201"/>
                        <a:ext cx="9067800" cy="623854"/>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323173064"/>
      </p:ext>
    </p:extLst>
  </p:cSld>
  <p:clrMapOvr>
    <a:masterClrMapping/>
  </p:clrMapOvr>
  <mc:AlternateContent xmlns:mc="http://schemas.openxmlformats.org/markup-compatibility/2006">
    <mc:Choice xmlns:p14="http://schemas.microsoft.com/office/powerpoint/2010/main" Requires="p14">
      <p:transition spd="slow" p14:dur="3900">
        <p14:glitter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nodeType="withEffect">
                                  <p:stCondLst>
                                    <p:cond delay="0"/>
                                  </p:stCondLst>
                                  <p:childTnLst>
                                    <p:set>
                                      <p:cBhvr>
                                        <p:cTn id="6" dur="1" fill="hold">
                                          <p:stCondLst>
                                            <p:cond delay="0"/>
                                          </p:stCondLst>
                                        </p:cTn>
                                        <p:tgtEl>
                                          <p:spTgt spid="16388"/>
                                        </p:tgtEl>
                                        <p:attrNameLst>
                                          <p:attrName>style.visibility</p:attrName>
                                        </p:attrNameLst>
                                      </p:cBhvr>
                                      <p:to>
                                        <p:strVal val="visible"/>
                                      </p:to>
                                    </p:set>
                                    <p:anim calcmode="lin" valueType="num">
                                      <p:cBhvr>
                                        <p:cTn id="7" dur="2000" fill="hold"/>
                                        <p:tgtEl>
                                          <p:spTgt spid="16388"/>
                                        </p:tgtEl>
                                        <p:attrNameLst>
                                          <p:attrName>ppt_w</p:attrName>
                                        </p:attrNameLst>
                                      </p:cBhvr>
                                      <p:tavLst>
                                        <p:tav tm="0" fmla="#ppt_w*sin(2.5*pi*$)">
                                          <p:val>
                                            <p:fltVal val="0"/>
                                          </p:val>
                                        </p:tav>
                                        <p:tav tm="100000">
                                          <p:val>
                                            <p:fltVal val="1"/>
                                          </p:val>
                                        </p:tav>
                                      </p:tavLst>
                                    </p:anim>
                                    <p:anim calcmode="lin" valueType="num">
                                      <p:cBhvr>
                                        <p:cTn id="8" dur="2000" fill="hold"/>
                                        <p:tgtEl>
                                          <p:spTgt spid="1638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508</TotalTime>
  <Words>262</Words>
  <Application>Microsoft Office PowerPoint</Application>
  <PresentationFormat>On-screen Show (4:3)</PresentationFormat>
  <Paragraphs>21</Paragraphs>
  <Slides>5</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7" baseType="lpstr">
      <vt:lpstr>Executive</vt:lpstr>
      <vt:lpstr>MathType 6.0 Equation</vt:lpstr>
      <vt:lpstr>Tuesday, Feb. 12, 2013</vt:lpstr>
      <vt:lpstr>§13-3 Adding Polynomials</vt:lpstr>
      <vt:lpstr>Let’s see that vertically:</vt:lpstr>
      <vt:lpstr>Your Turn!</vt:lpstr>
      <vt:lpstr>Try another!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Tuesday, Feb. 12, 2013</dc:title>
  <dc:creator>Dria</dc:creator>
  <cp:lastModifiedBy>Dria</cp:lastModifiedBy>
  <cp:revision>7</cp:revision>
  <dcterms:created xsi:type="dcterms:W3CDTF">2013-02-12T13:56:53Z</dcterms:created>
  <dcterms:modified xsi:type="dcterms:W3CDTF">2013-02-12T22:25:19Z</dcterms:modified>
</cp:coreProperties>
</file>